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D231B-147F-4BB6-828D-39FF19DF28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889BF-9905-4CD8-B10E-96A84258D7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D231B-147F-4BB6-828D-39FF19DF28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889BF-9905-4CD8-B10E-96A84258D7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D231B-147F-4BB6-828D-39FF19DF28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889BF-9905-4CD8-B10E-96A84258D7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D231B-147F-4BB6-828D-39FF19DF28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889BF-9905-4CD8-B10E-96A84258D7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D231B-147F-4BB6-828D-39FF19DF28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889BF-9905-4CD8-B10E-96A84258D7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D231B-147F-4BB6-828D-39FF19DF28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889BF-9905-4CD8-B10E-96A84258D7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D231B-147F-4BB6-828D-39FF19DF28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889BF-9905-4CD8-B10E-96A84258D7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D231B-147F-4BB6-828D-39FF19DF28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889BF-9905-4CD8-B10E-96A84258D7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D231B-147F-4BB6-828D-39FF19DF28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889BF-9905-4CD8-B10E-96A84258D7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D231B-147F-4BB6-828D-39FF19DF28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889BF-9905-4CD8-B10E-96A84258D7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D231B-147F-4BB6-828D-39FF19DF28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889BF-9905-4CD8-B10E-96A84258D7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D231B-147F-4BB6-828D-39FF19DF28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889BF-9905-4CD8-B10E-96A84258D7E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img1.liveinternet.ru/images/attach/c/8/99/450/99450121_52967011_CharlesBabb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501008"/>
            <a:ext cx="2592288" cy="3071202"/>
          </a:xfrm>
          <a:prstGeom prst="rect">
            <a:avLst/>
          </a:prstGeom>
          <a:noFill/>
        </p:spPr>
      </p:pic>
      <p:pic>
        <p:nvPicPr>
          <p:cNvPr id="11268" name="Picture 4" descr="http://www.cafemam.ru/static_media/uploaded/A/Berta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2232248" cy="2232248"/>
          </a:xfrm>
          <a:prstGeom prst="rect">
            <a:avLst/>
          </a:prstGeom>
          <a:noFill/>
        </p:spPr>
      </p:pic>
      <p:pic>
        <p:nvPicPr>
          <p:cNvPr id="11270" name="Picture 6" descr="http://img.dayazcdn.net/367x275c/eto_interesno/01/a/norbert_vin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861048"/>
            <a:ext cx="3096344" cy="2320149"/>
          </a:xfrm>
          <a:prstGeom prst="rect">
            <a:avLst/>
          </a:prstGeom>
          <a:noFill/>
        </p:spPr>
      </p:pic>
      <p:pic>
        <p:nvPicPr>
          <p:cNvPr id="11272" name="Picture 8" descr="http://cdn.dipity.com/uploads/events/4e4b58d9467a564d920801a0e8160d48_1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332656"/>
            <a:ext cx="2225504" cy="2625359"/>
          </a:xfrm>
          <a:prstGeom prst="rect">
            <a:avLst/>
          </a:prstGeom>
          <a:noFill/>
        </p:spPr>
      </p:pic>
      <p:pic>
        <p:nvPicPr>
          <p:cNvPr id="11274" name="Picture 10" descr="http://i.posta.com.tr/editor/HD/23/6/2012/fft2mm107114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8184" y="404664"/>
            <a:ext cx="2564669" cy="2304256"/>
          </a:xfrm>
          <a:prstGeom prst="rect">
            <a:avLst/>
          </a:prstGeom>
          <a:noFill/>
        </p:spPr>
      </p:pic>
      <p:pic>
        <p:nvPicPr>
          <p:cNvPr id="11276" name="Picture 12" descr="http://www.computerhope.com/people/pictures/peter_norto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51920" y="3861048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hs.uni-hamburg.de/DE/GNT/bild/london/babb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404664"/>
            <a:ext cx="4857750" cy="5648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F13</dc:creator>
  <cp:lastModifiedBy>F13</cp:lastModifiedBy>
  <cp:revision>3</cp:revision>
  <dcterms:created xsi:type="dcterms:W3CDTF">2013-09-10T02:30:25Z</dcterms:created>
  <dcterms:modified xsi:type="dcterms:W3CDTF">2013-09-10T02:56:00Z</dcterms:modified>
</cp:coreProperties>
</file>