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1pPr>
    <a:lvl2pPr marL="4572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2pPr>
    <a:lvl3pPr marL="9144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3pPr>
    <a:lvl4pPr marL="13716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4pPr>
    <a:lvl5pPr marL="18288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F08EA9C-CF2F-4ADA-9526-D80E88005CB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958022D-4D24-4164-B5CE-F232EFC60E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DB0E44C-4588-4A7B-AF2C-EA88412247B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0481FEB-E2DD-4A64-B483-ED821AD5455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3613C5-81AF-4187-BEE7-33A57690C8A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633306-CDA6-4D88-8E6F-C88CD1D800F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200D3EB-5CD2-409C-B27F-BCE9847002B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1C3BA8-5BE7-4ADA-83BD-49B8B3087BA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6B18BC-34A9-43F1-BA22-E05CC6CFA2F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7770B7-CA67-4A44-B7A9-5A9B2E1D24F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B9F4914-6C58-4B50-8E18-7530AD1CDB4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7923D700-87FC-4C83-AE19-D20BE016D66E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4572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9144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1371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18288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1313" indent="-341313" algn="l" defTabSz="449263" rtl="0" fontAlgn="base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fontAlgn="base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WordArt 1"/>
          <p:cNvSpPr>
            <a:spLocks noChangeArrowheads="1" noChangeShapeType="1" noTextEdit="1"/>
          </p:cNvSpPr>
          <p:nvPr/>
        </p:nvSpPr>
        <p:spPr bwMode="auto">
          <a:xfrm>
            <a:off x="1800225" y="900113"/>
            <a:ext cx="5940425" cy="30607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2023"/>
              </a:avLst>
            </a:prstTxWarp>
            <a:scene3d>
              <a:camera prst="legacyObliqueTopLeft">
                <a:rot lat="600000" lon="19499999" rev="0"/>
              </a:camera>
              <a:lightRig rig="legacyFlat1" dir="r"/>
            </a:scene3d>
            <a:sp3d extrusionH="333000" prstMaterial="legacyMatte">
              <a:extrusionClr>
                <a:srgbClr val="FFFF66"/>
              </a:extrusionClr>
            </a:sp3d>
          </a:bodyPr>
          <a:lstStyle/>
          <a:p>
            <a:pPr algn="ctr"/>
            <a:r>
              <a:rPr lang="ru-RU" sz="3600">
                <a:ln w="9360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3333"/>
                    </a:gs>
                    <a:gs pos="100000">
                      <a:srgbClr val="FFFF66"/>
                    </a:gs>
                  </a:gsLst>
                  <a:lin ang="5400000" scaled="1"/>
                </a:gradFill>
                <a:latin typeface="Arial Black"/>
              </a:rPr>
              <a:t>Тайна </a:t>
            </a:r>
          </a:p>
          <a:p>
            <a:pPr algn="ctr"/>
            <a:r>
              <a:rPr lang="ru-RU" sz="3600">
                <a:ln w="9360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3333"/>
                    </a:gs>
                    <a:gs pos="100000">
                      <a:srgbClr val="FFFF66"/>
                    </a:gs>
                  </a:gsLst>
                  <a:lin ang="5400000" scaled="1"/>
                </a:gradFill>
                <a:latin typeface="Arial Black"/>
              </a:rPr>
              <a:t>третьей планеты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WordArt 1"/>
          <p:cNvSpPr>
            <a:spLocks noChangeArrowheads="1" noChangeShapeType="1" noTextEdit="1"/>
          </p:cNvSpPr>
          <p:nvPr/>
        </p:nvSpPr>
        <p:spPr bwMode="auto">
          <a:xfrm>
            <a:off x="5759450" y="179388"/>
            <a:ext cx="2700338" cy="1260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СКАНЕР</a:t>
            </a:r>
          </a:p>
        </p:txBody>
      </p:sp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5580063" y="1619250"/>
            <a:ext cx="2879725" cy="1260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ПЛАНЕТА</a:t>
            </a:r>
          </a:p>
        </p:txBody>
      </p:sp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5040313" y="4679950"/>
            <a:ext cx="3421062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МОНИТОР</a:t>
            </a:r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5219700" y="3060700"/>
            <a:ext cx="3421063" cy="1260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КУРСОР</a:t>
            </a:r>
          </a:p>
        </p:txBody>
      </p: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5662613" y="179388"/>
            <a:ext cx="638175" cy="1260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С</a:t>
            </a:r>
          </a:p>
        </p:txBody>
      </p:sp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6562725" y="179388"/>
            <a:ext cx="638175" cy="1260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А</a:t>
            </a:r>
          </a:p>
        </p:txBody>
      </p:sp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7559675" y="1619250"/>
            <a:ext cx="539750" cy="1260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Т</a:t>
            </a:r>
          </a:p>
        </p:txBody>
      </p:sp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5662613" y="3060700"/>
            <a:ext cx="638175" cy="1260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У</a:t>
            </a:r>
          </a:p>
        </p:txBody>
      </p:sp>
      <p:sp>
        <p:nvSpPr>
          <p:cNvPr id="13321" name="WordArt 9"/>
          <p:cNvSpPr>
            <a:spLocks noChangeArrowheads="1" noChangeShapeType="1" noTextEdit="1"/>
          </p:cNvSpPr>
          <p:nvPr/>
        </p:nvSpPr>
        <p:spPr bwMode="auto">
          <a:xfrm>
            <a:off x="6300788" y="3060700"/>
            <a:ext cx="638175" cy="1260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Р</a:t>
            </a:r>
          </a:p>
        </p:txBody>
      </p:sp>
      <p:sp>
        <p:nvSpPr>
          <p:cNvPr id="13322" name="WordArt 10"/>
          <p:cNvSpPr>
            <a:spLocks noChangeArrowheads="1" noChangeShapeType="1" noTextEdit="1"/>
          </p:cNvSpPr>
          <p:nvPr/>
        </p:nvSpPr>
        <p:spPr bwMode="auto">
          <a:xfrm>
            <a:off x="6119813" y="4679950"/>
            <a:ext cx="360362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Н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">
                                      <p:cBhvr>
                                        <p:cTn id="6" dur="3000" fill="hold"/>
                                        <p:tgtEl>
                                          <p:spTgt spid="13317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">
                                      <p:cBhvr>
                                        <p:cTn id="10" dur="2000" fill="hold"/>
                                        <p:tgtEl>
                                          <p:spTgt spid="13318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">
                                      <p:cBhvr>
                                        <p:cTn id="14" dur="3000" fill="hold"/>
                                        <p:tgtEl>
                                          <p:spTgt spid="13319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">
                                      <p:cBhvr>
                                        <p:cTn id="18" dur="2000" fill="hold"/>
                                        <p:tgtEl>
                                          <p:spTgt spid="13320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">
                                      <p:cBhvr>
                                        <p:cTn id="22" dur="2000" fill="hold"/>
                                        <p:tgtEl>
                                          <p:spTgt spid="13321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">
                                      <p:cBhvr>
                                        <p:cTn id="26" dur="2000" fill="hold"/>
                                        <p:tgtEl>
                                          <p:spTgt spid="1332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8" grpId="0" animBg="1"/>
      <p:bldP spid="13319" grpId="0" animBg="1"/>
      <p:bldP spid="13320" grpId="0" animBg="1"/>
      <p:bldP spid="13321" grpId="0" animBg="1"/>
      <p:bldP spid="133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WordArt 1"/>
          <p:cNvSpPr>
            <a:spLocks noChangeArrowheads="1" noChangeShapeType="1" noTextEdit="1"/>
          </p:cNvSpPr>
          <p:nvPr/>
        </p:nvSpPr>
        <p:spPr bwMode="auto">
          <a:xfrm>
            <a:off x="2422525" y="1800225"/>
            <a:ext cx="5137150" cy="25209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4574"/>
              </a:avLst>
            </a:prstTxWarp>
            <a:scene3d>
              <a:camera prst="legacyObliqueTopLeft">
                <a:rot lat="600000" lon="19499999" rev="0"/>
              </a:camera>
              <a:lightRig rig="legacyFlat1" dir="r"/>
            </a:scene3d>
            <a:sp3d extrusionH="333000" prstMaterial="legacyMatte">
              <a:extrusionClr>
                <a:srgbClr val="FFFF66"/>
              </a:extrusionClr>
            </a:sp3d>
          </a:bodyPr>
          <a:lstStyle/>
          <a:p>
            <a:pPr algn="ctr"/>
            <a:r>
              <a:rPr lang="ru-RU" sz="3600">
                <a:ln w="9360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3333"/>
                    </a:gs>
                    <a:gs pos="100000">
                      <a:srgbClr val="FFFF66"/>
                    </a:gs>
                  </a:gsLst>
                  <a:lin ang="5400000" scaled="1"/>
                </a:gradFill>
                <a:latin typeface="Arial Black"/>
              </a:rPr>
              <a:t>Спасибо за внимание!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0" y="179388"/>
            <a:ext cx="7380288" cy="5429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lnSpc>
                <a:spcPct val="95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3200" b="1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М</a:t>
            </a:r>
            <a:r>
              <a:rPr lang="en-GB" sz="3200" b="1">
                <a:solidFill>
                  <a:srgbClr val="FFCC99"/>
                </a:solidFill>
                <a:latin typeface="Times New Roman" pitchFamily="16" charset="0"/>
                <a:cs typeface="Arial Unicode MS" charset="0"/>
              </a:rPr>
              <a:t>ЛЯ</a:t>
            </a:r>
            <a:r>
              <a:rPr lang="en-GB" sz="3200" b="1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Е</a:t>
            </a:r>
            <a:r>
              <a:rPr lang="en-GB" sz="3200" b="1">
                <a:solidFill>
                  <a:srgbClr val="FFCC99"/>
                </a:solidFill>
                <a:latin typeface="Times New Roman" pitchFamily="16" charset="0"/>
                <a:cs typeface="Arial Unicode MS" charset="0"/>
              </a:rPr>
              <a:t>ЛЯ</a:t>
            </a:r>
            <a:r>
              <a:rPr lang="en-GB" sz="3200" b="1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Р</a:t>
            </a:r>
            <a:r>
              <a:rPr lang="en-GB" sz="3200" b="1">
                <a:solidFill>
                  <a:srgbClr val="FFCC99"/>
                </a:solidFill>
                <a:latin typeface="Times New Roman" pitchFamily="16" charset="0"/>
                <a:cs typeface="Arial Unicode MS" charset="0"/>
              </a:rPr>
              <a:t>ЛЯ</a:t>
            </a:r>
            <a:r>
              <a:rPr lang="en-GB" sz="3200" b="1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К</a:t>
            </a:r>
            <a:r>
              <a:rPr lang="en-GB" sz="3200" b="1">
                <a:solidFill>
                  <a:srgbClr val="FFCC99"/>
                </a:solidFill>
                <a:latin typeface="Times New Roman" pitchFamily="16" charset="0"/>
                <a:cs typeface="Arial Unicode MS" charset="0"/>
              </a:rPr>
              <a:t>ЛЯ</a:t>
            </a:r>
            <a:r>
              <a:rPr lang="en-GB" sz="3200" b="1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У</a:t>
            </a:r>
            <a:r>
              <a:rPr lang="en-GB" sz="3200" b="1">
                <a:solidFill>
                  <a:srgbClr val="FFCC99"/>
                </a:solidFill>
                <a:latin typeface="Times New Roman" pitchFamily="16" charset="0"/>
                <a:cs typeface="Arial Unicode MS" charset="0"/>
              </a:rPr>
              <a:t>ЛЯ</a:t>
            </a:r>
            <a:r>
              <a:rPr lang="en-GB" sz="3200" b="1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Р</a:t>
            </a:r>
            <a:r>
              <a:rPr lang="en-GB" sz="3200" b="1">
                <a:solidFill>
                  <a:srgbClr val="FFCC99"/>
                </a:solidFill>
                <a:latin typeface="Times New Roman" pitchFamily="16" charset="0"/>
                <a:cs typeface="Arial Unicode MS" charset="0"/>
              </a:rPr>
              <a:t>ЛЯ</a:t>
            </a:r>
            <a:r>
              <a:rPr lang="en-GB" sz="3200" b="1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И</a:t>
            </a:r>
            <a:r>
              <a:rPr lang="en-GB" sz="3200" b="1">
                <a:solidFill>
                  <a:srgbClr val="FFCC99"/>
                </a:solidFill>
                <a:latin typeface="Times New Roman" pitchFamily="16" charset="0"/>
                <a:cs typeface="Arial Unicode MS" charset="0"/>
              </a:rPr>
              <a:t>ЛЯ</a:t>
            </a:r>
            <a:r>
              <a:rPr lang="en-GB" sz="3200" b="1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Й</a:t>
            </a:r>
            <a:r>
              <a:rPr lang="en-GB" sz="3200" b="1">
                <a:solidFill>
                  <a:srgbClr val="FFCC99"/>
                </a:solidFill>
                <a:latin typeface="Times New Roman" pitchFamily="16" charset="0"/>
                <a:cs typeface="Arial Unicode MS" charset="0"/>
              </a:rPr>
              <a:t>ЛЯ</a:t>
            </a:r>
            <a:r>
              <a:rPr lang="en-GB" sz="3200" b="1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5580062" cy="576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0675" y="4500563"/>
            <a:ext cx="3744913" cy="2332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225" y="360363"/>
            <a:ext cx="5580063" cy="558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5000" rIns="90000" bIns="45000" anchor="ctr" anchorCtr="1"/>
          <a:lstStyle/>
          <a:p>
            <a:pPr>
              <a:lnSpc>
                <a:spcPct val="95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Н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40088" cy="324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900113"/>
            <a:ext cx="7380288" cy="4500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2879725" y="5580063"/>
            <a:ext cx="900113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Е</a:t>
            </a: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1619250" y="5580063"/>
            <a:ext cx="900113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1619250" y="5580063"/>
            <a:ext cx="900113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Н</a:t>
            </a: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7920038" y="5580063"/>
            <a:ext cx="900112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Н</a:t>
            </a:r>
          </a:p>
        </p:txBody>
      </p:sp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4140200" y="5580063"/>
            <a:ext cx="900113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П</a:t>
            </a:r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5400675" y="5580063"/>
            <a:ext cx="900113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Т</a:t>
            </a:r>
          </a:p>
        </p:txBody>
      </p:sp>
      <p:sp>
        <p:nvSpPr>
          <p:cNvPr id="9226" name="WordArt 10"/>
          <p:cNvSpPr>
            <a:spLocks noChangeArrowheads="1" noChangeShapeType="1" noTextEdit="1"/>
          </p:cNvSpPr>
          <p:nvPr/>
        </p:nvSpPr>
        <p:spPr bwMode="auto">
          <a:xfrm>
            <a:off x="6659563" y="5580063"/>
            <a:ext cx="900112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У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2" grpId="0" animBg="1"/>
      <p:bldP spid="9223" grpId="0" animBg="1"/>
      <p:bldP spid="9224" grpId="0" animBg="1"/>
      <p:bldP spid="9225" grpId="0" animBg="1"/>
      <p:bldP spid="92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900113"/>
            <a:ext cx="6119813" cy="5940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60363" y="539750"/>
            <a:ext cx="2339975" cy="54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FF0000"/>
                </a:solidFill>
              </a:rPr>
              <a:t>М</a:t>
            </a:r>
            <a:r>
              <a:rPr lang="en-GB" sz="3200" b="1">
                <a:solidFill>
                  <a:srgbClr val="FFFFFF"/>
                </a:solidFill>
              </a:rPr>
              <a:t>ОНИТОР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466975" y="1273175"/>
            <a:ext cx="2339975" cy="54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FFFFFF"/>
                </a:solidFill>
              </a:rPr>
              <a:t>П</a:t>
            </a:r>
            <a:r>
              <a:rPr lang="en-GB" sz="3200" b="1">
                <a:solidFill>
                  <a:srgbClr val="FF0000"/>
                </a:solidFill>
              </a:rPr>
              <a:t>А</a:t>
            </a:r>
            <a:r>
              <a:rPr lang="en-GB" sz="3200" b="1">
                <a:solidFill>
                  <a:srgbClr val="FFFFFF"/>
                </a:solidFill>
              </a:rPr>
              <a:t>МЯТЬ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500563" y="1793875"/>
            <a:ext cx="2520950" cy="54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FFFFFF"/>
                </a:solidFill>
              </a:rPr>
              <a:t>ПЕ</a:t>
            </a:r>
            <a:r>
              <a:rPr lang="en-GB" sz="3200" b="1">
                <a:solidFill>
                  <a:srgbClr val="FF0000"/>
                </a:solidFill>
              </a:rPr>
              <a:t>Р</a:t>
            </a:r>
            <a:r>
              <a:rPr lang="en-GB" sz="3200" b="1">
                <a:solidFill>
                  <a:srgbClr val="FFFFFF"/>
                </a:solidFill>
              </a:rPr>
              <a:t>ЕДАЧА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480175" y="2700338"/>
            <a:ext cx="2339975" cy="54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FFFFFF"/>
                </a:solidFill>
              </a:rPr>
              <a:t>ТЕК</a:t>
            </a:r>
            <a:r>
              <a:rPr lang="en-GB" sz="3200" b="1">
                <a:solidFill>
                  <a:srgbClr val="FF0000"/>
                </a:solidFill>
              </a:rPr>
              <a:t>С</a:t>
            </a:r>
            <a:r>
              <a:rPr lang="en-GB" sz="3200" b="1">
                <a:solidFill>
                  <a:srgbClr val="FFFFFF"/>
                </a:solidFill>
              </a:rPr>
              <a:t>Т</a:t>
            </a:r>
          </a:p>
        </p:txBody>
      </p:sp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1439863" y="3959225"/>
            <a:ext cx="3600450" cy="18002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3366"/>
                </a:solidFill>
                <a:latin typeface="Arial Black"/>
              </a:rPr>
              <a:t>МАРС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 fill="hold"/>
                                        <p:tgtEl>
                                          <p:spTgt spid="102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4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3009" name="Group 1"/>
          <p:cNvGrpSpPr>
            <a:grpSpLocks/>
          </p:cNvGrpSpPr>
          <p:nvPr/>
        </p:nvGrpSpPr>
        <p:grpSpPr bwMode="auto">
          <a:xfrm>
            <a:off x="1835696" y="332656"/>
            <a:ext cx="5328592" cy="5760640"/>
            <a:chOff x="0" y="0"/>
            <a:chExt cx="4864" cy="5039"/>
          </a:xfrm>
        </p:grpSpPr>
        <p:grpSp>
          <p:nvGrpSpPr>
            <p:cNvPr id="43012" name="Group 4"/>
            <p:cNvGrpSpPr>
              <a:grpSpLocks/>
            </p:cNvGrpSpPr>
            <p:nvPr/>
          </p:nvGrpSpPr>
          <p:grpSpPr bwMode="auto">
            <a:xfrm>
              <a:off x="0" y="0"/>
              <a:ext cx="4859" cy="5039"/>
              <a:chOff x="0" y="0"/>
              <a:chExt cx="4859" cy="5039"/>
            </a:xfrm>
          </p:grpSpPr>
          <p:grpSp>
            <p:nvGrpSpPr>
              <p:cNvPr id="43037" name="Group 29"/>
              <p:cNvGrpSpPr>
                <a:grpSpLocks/>
              </p:cNvGrpSpPr>
              <p:nvPr/>
            </p:nvGrpSpPr>
            <p:grpSpPr bwMode="auto">
              <a:xfrm>
                <a:off x="1624" y="0"/>
                <a:ext cx="1800" cy="487"/>
                <a:chOff x="1624" y="0"/>
                <a:chExt cx="1800" cy="487"/>
              </a:xfrm>
            </p:grpSpPr>
            <p:sp>
              <p:nvSpPr>
                <p:cNvPr id="43039" name="AutoShape 31"/>
                <p:cNvSpPr>
                  <a:spLocks noChangeArrowheads="1"/>
                </p:cNvSpPr>
                <p:nvPr/>
              </p:nvSpPr>
              <p:spPr bwMode="auto">
                <a:xfrm>
                  <a:off x="1624" y="0"/>
                  <a:ext cx="1800" cy="487"/>
                </a:xfrm>
                <a:prstGeom prst="flowChartTerminator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3038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712" y="67"/>
                  <a:ext cx="1624" cy="34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449263" rtl="0" eaLnBrk="1" fontAlgn="base" latinLnBrk="0" hangingPunct="1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  <a:tabLst/>
                  </a:pPr>
                  <a:r>
                    <a:rPr kumimoji="0" lang="en-GB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MS Gothic" pitchFamily="49" charset="-128"/>
                      <a:cs typeface="Times New Roman" pitchFamily="18" charset="0"/>
                    </a:rPr>
                    <a:t>начало</a:t>
                  </a:r>
                  <a:endParaRPr kumimoji="0" lang="en-GB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MS Gothic" pitchFamily="49" charset="-128"/>
                  </a:endParaRPr>
                </a:p>
              </p:txBody>
            </p:sp>
          </p:grpSp>
          <p:sp>
            <p:nvSpPr>
              <p:cNvPr id="43036" name="Text Box 28"/>
              <p:cNvSpPr txBox="1">
                <a:spLocks noChangeArrowheads="1"/>
              </p:cNvSpPr>
              <p:nvPr/>
            </p:nvSpPr>
            <p:spPr bwMode="auto">
              <a:xfrm>
                <a:off x="1624" y="808"/>
                <a:ext cx="1800" cy="455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449263" rtl="0" eaLnBrk="1" fontAlgn="base" latinLnBrk="0" hangingPunct="1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MS Gothic" pitchFamily="49" charset="-128"/>
                    <a:cs typeface="Times New Roman" pitchFamily="18" charset="0"/>
                  </a:rPr>
                  <a:t>X=5</a:t>
                </a:r>
                <a:endParaRPr kumimoji="0" lang="en-GB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MS Gothic" pitchFamily="49" charset="-128"/>
                </a:endParaRPr>
              </a:p>
              <a:p>
                <a:pPr marL="0" marR="0" lvl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MS Gothic" pitchFamily="49" charset="-128"/>
                </a:endParaRPr>
              </a:p>
            </p:txBody>
          </p:sp>
          <p:grpSp>
            <p:nvGrpSpPr>
              <p:cNvPr id="43033" name="Group 25"/>
              <p:cNvGrpSpPr>
                <a:grpSpLocks/>
              </p:cNvGrpSpPr>
              <p:nvPr/>
            </p:nvGrpSpPr>
            <p:grpSpPr bwMode="auto">
              <a:xfrm>
                <a:off x="1804" y="1625"/>
                <a:ext cx="1440" cy="975"/>
                <a:chOff x="1804" y="1625"/>
                <a:chExt cx="1440" cy="975"/>
              </a:xfrm>
            </p:grpSpPr>
            <p:sp>
              <p:nvSpPr>
                <p:cNvPr id="43035" name="AutoShape 27"/>
                <p:cNvSpPr>
                  <a:spLocks noChangeArrowheads="1"/>
                </p:cNvSpPr>
                <p:nvPr/>
              </p:nvSpPr>
              <p:spPr bwMode="auto">
                <a:xfrm>
                  <a:off x="1804" y="1625"/>
                  <a:ext cx="1440" cy="975"/>
                </a:xfrm>
                <a:prstGeom prst="flowChartDecision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3034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164" y="1864"/>
                  <a:ext cx="720" cy="489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449263" rtl="0" eaLnBrk="1" fontAlgn="base" latinLnBrk="0" hangingPunct="1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  <a:tabLst/>
                  </a:pPr>
                  <a:r>
                    <a: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MS Gothic" pitchFamily="49" charset="-128"/>
                      <a:cs typeface="Times New Roman" pitchFamily="18" charset="0"/>
                    </a:rPr>
                    <a:t>X&lt;3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MS Gothic" pitchFamily="49" charset="-128"/>
                  </a:endParaRPr>
                </a:p>
              </p:txBody>
            </p:sp>
          </p:grpSp>
          <p:sp>
            <p:nvSpPr>
              <p:cNvPr id="43032" name="Text Box 24"/>
              <p:cNvSpPr txBox="1">
                <a:spLocks noChangeArrowheads="1"/>
              </p:cNvSpPr>
              <p:nvPr/>
            </p:nvSpPr>
            <p:spPr bwMode="auto">
              <a:xfrm>
                <a:off x="0" y="2438"/>
                <a:ext cx="1439" cy="488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449263" rtl="0" eaLnBrk="1" fontAlgn="base" latinLnBrk="0" hangingPunct="1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MS Gothic" pitchFamily="49" charset="-128"/>
                    <a:cs typeface="Times New Roman" pitchFamily="18" charset="0"/>
                  </a:rPr>
                  <a:t>Плутон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MS Gothic" pitchFamily="49" charset="-128"/>
                </a:endParaRPr>
              </a:p>
            </p:txBody>
          </p:sp>
          <p:sp>
            <p:nvSpPr>
              <p:cNvPr id="43031" name="Text Box 23"/>
              <p:cNvSpPr txBox="1">
                <a:spLocks noChangeArrowheads="1"/>
              </p:cNvSpPr>
              <p:nvPr/>
            </p:nvSpPr>
            <p:spPr bwMode="auto">
              <a:xfrm>
                <a:off x="3420" y="2438"/>
                <a:ext cx="1439" cy="488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449263" rtl="0" eaLnBrk="1" fontAlgn="base" latinLnBrk="0" hangingPunct="1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/>
                </a:pPr>
                <a:r>
                  <a: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MS Gothic" pitchFamily="49" charset="-128"/>
                    <a:cs typeface="Tahoma" pitchFamily="34" charset="0"/>
                  </a:rPr>
                  <a:t>Юпитер</a:t>
                </a: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MS Gothic" pitchFamily="49" charset="-128"/>
                </a:endParaRPr>
              </a:p>
            </p:txBody>
          </p:sp>
          <p:grpSp>
            <p:nvGrpSpPr>
              <p:cNvPr id="43028" name="Group 20"/>
              <p:cNvGrpSpPr>
                <a:grpSpLocks/>
              </p:cNvGrpSpPr>
              <p:nvPr/>
            </p:nvGrpSpPr>
            <p:grpSpPr bwMode="auto">
              <a:xfrm>
                <a:off x="1444" y="3414"/>
                <a:ext cx="2160" cy="650"/>
                <a:chOff x="1444" y="3414"/>
                <a:chExt cx="2160" cy="650"/>
              </a:xfrm>
            </p:grpSpPr>
            <p:sp>
              <p:nvSpPr>
                <p:cNvPr id="43030" name="AutoShape 22"/>
                <p:cNvSpPr>
                  <a:spLocks noChangeArrowheads="1"/>
                </p:cNvSpPr>
                <p:nvPr/>
              </p:nvSpPr>
              <p:spPr bwMode="auto">
                <a:xfrm>
                  <a:off x="1444" y="3414"/>
                  <a:ext cx="2160" cy="650"/>
                </a:xfrm>
                <a:prstGeom prst="parallelogram">
                  <a:avLst>
                    <a:gd name="adj" fmla="val 83077"/>
                  </a:avLst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302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844" y="3534"/>
                  <a:ext cx="1360" cy="41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49263" rtl="0" eaLnBrk="1" fontAlgn="base" latinLnBrk="0" hangingPunct="1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  <a:tabLst/>
                  </a:pPr>
                  <a:r>
                    <a:rPr kumimoji="0" lang="en-GB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MS Gothic" pitchFamily="49" charset="-128"/>
                      <a:cs typeface="Times New Roman" pitchFamily="18" charset="0"/>
                    </a:rPr>
                    <a:t>   Ответ</a:t>
                  </a:r>
                  <a:endParaRPr kumimoji="0" lang="en-GB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MS Gothic" pitchFamily="49" charset="-128"/>
                  </a:endParaRPr>
                </a:p>
              </p:txBody>
            </p:sp>
          </p:grpSp>
          <p:grpSp>
            <p:nvGrpSpPr>
              <p:cNvPr id="43025" name="Group 17"/>
              <p:cNvGrpSpPr>
                <a:grpSpLocks/>
              </p:cNvGrpSpPr>
              <p:nvPr/>
            </p:nvGrpSpPr>
            <p:grpSpPr bwMode="auto">
              <a:xfrm>
                <a:off x="1624" y="4552"/>
                <a:ext cx="1800" cy="487"/>
                <a:chOff x="1624" y="4552"/>
                <a:chExt cx="1800" cy="487"/>
              </a:xfrm>
            </p:grpSpPr>
            <p:sp>
              <p:nvSpPr>
                <p:cNvPr id="43027" name="AutoShape 19"/>
                <p:cNvSpPr>
                  <a:spLocks noChangeArrowheads="1"/>
                </p:cNvSpPr>
                <p:nvPr/>
              </p:nvSpPr>
              <p:spPr bwMode="auto">
                <a:xfrm>
                  <a:off x="1624" y="4552"/>
                  <a:ext cx="1800" cy="487"/>
                </a:xfrm>
                <a:prstGeom prst="flowChartTerminator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302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712" y="4619"/>
                  <a:ext cx="1624" cy="34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449263" rtl="0" eaLnBrk="1" fontAlgn="base" latinLnBrk="0" hangingPunct="1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  <a:tabLst/>
                  </a:pPr>
                  <a:r>
                    <a:rPr kumimoji="0" lang="en-GB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MS Gothic" pitchFamily="49" charset="-128"/>
                      <a:cs typeface="Times New Roman" pitchFamily="18" charset="0"/>
                    </a:rPr>
                    <a:t>конец</a:t>
                  </a:r>
                  <a:endParaRPr kumimoji="0" lang="en-GB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MS Gothic" pitchFamily="49" charset="-128"/>
                  </a:endParaRPr>
                </a:p>
              </p:txBody>
            </p:sp>
          </p:grpSp>
          <p:sp>
            <p:nvSpPr>
              <p:cNvPr id="43024" name="Line 16"/>
              <p:cNvSpPr>
                <a:spLocks noChangeShapeType="1"/>
              </p:cNvSpPr>
              <p:nvPr/>
            </p:nvSpPr>
            <p:spPr bwMode="auto">
              <a:xfrm>
                <a:off x="2524" y="4064"/>
                <a:ext cx="0" cy="48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23" name="Line 15"/>
              <p:cNvSpPr>
                <a:spLocks noChangeShapeType="1"/>
              </p:cNvSpPr>
              <p:nvPr/>
            </p:nvSpPr>
            <p:spPr bwMode="auto">
              <a:xfrm>
                <a:off x="2524" y="487"/>
                <a:ext cx="0" cy="3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22" name="Line 14"/>
              <p:cNvSpPr>
                <a:spLocks noChangeShapeType="1"/>
              </p:cNvSpPr>
              <p:nvPr/>
            </p:nvSpPr>
            <p:spPr bwMode="auto">
              <a:xfrm>
                <a:off x="2524" y="1300"/>
                <a:ext cx="0" cy="3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21" name="Line 13"/>
              <p:cNvSpPr>
                <a:spLocks noChangeShapeType="1"/>
              </p:cNvSpPr>
              <p:nvPr/>
            </p:nvSpPr>
            <p:spPr bwMode="auto">
              <a:xfrm>
                <a:off x="1084" y="2113"/>
                <a:ext cx="720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20" name="Line 12"/>
              <p:cNvSpPr>
                <a:spLocks noChangeShapeType="1"/>
              </p:cNvSpPr>
              <p:nvPr/>
            </p:nvSpPr>
            <p:spPr bwMode="auto">
              <a:xfrm>
                <a:off x="3244" y="2113"/>
                <a:ext cx="720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19" name="Line 11"/>
              <p:cNvSpPr>
                <a:spLocks noChangeShapeType="1"/>
              </p:cNvSpPr>
              <p:nvPr/>
            </p:nvSpPr>
            <p:spPr bwMode="auto">
              <a:xfrm>
                <a:off x="1084" y="2113"/>
                <a:ext cx="0" cy="3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18" name="Line 10"/>
              <p:cNvSpPr>
                <a:spLocks noChangeShapeType="1"/>
              </p:cNvSpPr>
              <p:nvPr/>
            </p:nvSpPr>
            <p:spPr bwMode="auto">
              <a:xfrm>
                <a:off x="3964" y="2113"/>
                <a:ext cx="0" cy="3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17" name="Line 9"/>
              <p:cNvSpPr>
                <a:spLocks noChangeShapeType="1"/>
              </p:cNvSpPr>
              <p:nvPr/>
            </p:nvSpPr>
            <p:spPr bwMode="auto">
              <a:xfrm>
                <a:off x="1084" y="2926"/>
                <a:ext cx="0" cy="3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16" name="Line 8"/>
              <p:cNvSpPr>
                <a:spLocks noChangeShapeType="1"/>
              </p:cNvSpPr>
              <p:nvPr/>
            </p:nvSpPr>
            <p:spPr bwMode="auto">
              <a:xfrm>
                <a:off x="3964" y="2926"/>
                <a:ext cx="0" cy="3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15" name="Line 7"/>
              <p:cNvSpPr>
                <a:spLocks noChangeShapeType="1"/>
              </p:cNvSpPr>
              <p:nvPr/>
            </p:nvSpPr>
            <p:spPr bwMode="auto">
              <a:xfrm flipH="1">
                <a:off x="2524" y="3251"/>
                <a:ext cx="1440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14" name="Line 6"/>
              <p:cNvSpPr>
                <a:spLocks noChangeShapeType="1"/>
              </p:cNvSpPr>
              <p:nvPr/>
            </p:nvSpPr>
            <p:spPr bwMode="auto">
              <a:xfrm>
                <a:off x="1084" y="3251"/>
                <a:ext cx="1440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13" name="Line 5"/>
              <p:cNvSpPr>
                <a:spLocks noChangeShapeType="1"/>
              </p:cNvSpPr>
              <p:nvPr/>
            </p:nvSpPr>
            <p:spPr bwMode="auto">
              <a:xfrm>
                <a:off x="2524" y="3251"/>
                <a:ext cx="0" cy="16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43011" name="Text Box 3"/>
            <p:cNvSpPr txBox="1">
              <a:spLocks noChangeArrowheads="1"/>
            </p:cNvSpPr>
            <p:nvPr/>
          </p:nvSpPr>
          <p:spPr bwMode="auto">
            <a:xfrm>
              <a:off x="364" y="1621"/>
              <a:ext cx="540" cy="4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tabLst/>
              </a:pPr>
              <a:r>
                <a:rPr kumimoji="0" lang="en-GB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MS Gothic" pitchFamily="49" charset="-128"/>
                  <a:cs typeface="Times New Roman" pitchFamily="18" charset="0"/>
                </a:rPr>
                <a:t>да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MS Gothic" pitchFamily="49" charset="-128"/>
              </a:endParaRPr>
            </a:p>
          </p:txBody>
        </p:sp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4144" y="1621"/>
              <a:ext cx="720" cy="4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tabLst/>
              </a:pPr>
              <a:r>
                <a:rPr kumimoji="0" lang="en-GB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MS Gothic" pitchFamily="49" charset="-128"/>
                  <a:cs typeface="Times New Roman" pitchFamily="18" charset="0"/>
                </a:rPr>
                <a:t>нет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MS Gothic" pitchFamily="49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47</Words>
  <Application>Microsoft Office PowerPoint</Application>
  <PresentationFormat>Экран (4:3)</PresentationFormat>
  <Paragraphs>36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Times New Roman</vt:lpstr>
      <vt:lpstr>Arial</vt:lpstr>
      <vt:lpstr>MS Gothic</vt:lpstr>
      <vt:lpstr>Arial Unicode MS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59</dc:creator>
  <cp:lastModifiedBy>F13</cp:lastModifiedBy>
  <cp:revision>2</cp:revision>
  <dcterms:modified xsi:type="dcterms:W3CDTF">2013-10-05T09:19:26Z</dcterms:modified>
</cp:coreProperties>
</file>