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2" r:id="rId7"/>
    <p:sldId id="29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3" r:id="rId39"/>
    <p:sldId id="296" r:id="rId40"/>
    <p:sldId id="297" r:id="rId41"/>
    <p:sldId id="300" r:id="rId42"/>
    <p:sldId id="295" r:id="rId43"/>
    <p:sldId id="301" r:id="rId44"/>
    <p:sldId id="298" r:id="rId45"/>
    <p:sldId id="302" r:id="rId46"/>
    <p:sldId id="299" r:id="rId47"/>
    <p:sldId id="294" r:id="rId48"/>
    <p:sldId id="308" r:id="rId49"/>
    <p:sldId id="307" r:id="rId50"/>
    <p:sldId id="309" r:id="rId51"/>
    <p:sldId id="303" r:id="rId52"/>
    <p:sldId id="310" r:id="rId53"/>
    <p:sldId id="304" r:id="rId54"/>
    <p:sldId id="311" r:id="rId55"/>
    <p:sldId id="305" r:id="rId56"/>
    <p:sldId id="312" r:id="rId57"/>
    <p:sldId id="306" r:id="rId58"/>
    <p:sldId id="313" r:id="rId59"/>
    <p:sldId id="314" r:id="rId6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267DC-8B30-41E2-AD57-12CB93F9CA7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25D0F1-4818-49C1-A8EB-C9CE661B6C78}">
      <dgm:prSet phldrT="[Текст]"/>
      <dgm:spPr/>
      <dgm:t>
        <a:bodyPr/>
        <a:lstStyle/>
        <a:p>
          <a:r>
            <a:rPr lang="ru-RU"/>
            <a:t>С:</a:t>
          </a:r>
        </a:p>
      </dgm:t>
    </dgm:pt>
    <dgm:pt modelId="{700B2520-278F-4317-9B71-9F8A5FCFF585}" type="parTrans" cxnId="{D3EFC76E-5527-4DD9-A44D-4A51DF1630C5}">
      <dgm:prSet/>
      <dgm:spPr/>
      <dgm:t>
        <a:bodyPr/>
        <a:lstStyle/>
        <a:p>
          <a:endParaRPr lang="ru-RU"/>
        </a:p>
      </dgm:t>
    </dgm:pt>
    <dgm:pt modelId="{E1E4FF5D-1259-42F1-A64D-058F7E5A8E9C}" type="sibTrans" cxnId="{D3EFC76E-5527-4DD9-A44D-4A51DF1630C5}">
      <dgm:prSet/>
      <dgm:spPr/>
      <dgm:t>
        <a:bodyPr/>
        <a:lstStyle/>
        <a:p>
          <a:endParaRPr lang="ru-RU"/>
        </a:p>
      </dgm:t>
    </dgm:pt>
    <dgm:pt modelId="{AA514EC4-83DC-481B-848A-0139BAFD43DC}">
      <dgm:prSet phldrT="[Текст]"/>
      <dgm:spPr/>
      <dgm:t>
        <a:bodyPr/>
        <a:lstStyle/>
        <a:p>
          <a:r>
            <a:rPr lang="en-US"/>
            <a:t>GAMES</a:t>
          </a:r>
          <a:endParaRPr lang="ru-RU"/>
        </a:p>
      </dgm:t>
    </dgm:pt>
    <dgm:pt modelId="{D4C6BE91-4C8E-4DAB-86ED-C1557AF4F727}" type="parTrans" cxnId="{D5DF5C7B-9937-4E12-9209-8B203CD58053}">
      <dgm:prSet/>
      <dgm:spPr/>
      <dgm:t>
        <a:bodyPr/>
        <a:lstStyle/>
        <a:p>
          <a:endParaRPr lang="ru-RU"/>
        </a:p>
      </dgm:t>
    </dgm:pt>
    <dgm:pt modelId="{7A16499A-5046-4E9E-9F88-A8C5661B346E}" type="sibTrans" cxnId="{D5DF5C7B-9937-4E12-9209-8B203CD58053}">
      <dgm:prSet/>
      <dgm:spPr/>
      <dgm:t>
        <a:bodyPr/>
        <a:lstStyle/>
        <a:p>
          <a:endParaRPr lang="ru-RU"/>
        </a:p>
      </dgm:t>
    </dgm:pt>
    <dgm:pt modelId="{D8CE9D37-DC1D-43A4-9947-45754FFC056A}">
      <dgm:prSet phldrT="[Текст]"/>
      <dgm:spPr/>
      <dgm:t>
        <a:bodyPr/>
        <a:lstStyle/>
        <a:p>
          <a:r>
            <a:rPr lang="en-US"/>
            <a:t>NFS</a:t>
          </a:r>
        </a:p>
      </dgm:t>
    </dgm:pt>
    <dgm:pt modelId="{C45686E2-BC91-47F8-B60D-EB12520FE783}" type="parTrans" cxnId="{D9C629A0-863B-4303-A1E9-A513D959ED4E}">
      <dgm:prSet/>
      <dgm:spPr/>
      <dgm:t>
        <a:bodyPr/>
        <a:lstStyle/>
        <a:p>
          <a:endParaRPr lang="ru-RU"/>
        </a:p>
      </dgm:t>
    </dgm:pt>
    <dgm:pt modelId="{4AE57C1E-5CA3-456C-9F8C-67FAF4FAA619}" type="sibTrans" cxnId="{D9C629A0-863B-4303-A1E9-A513D959ED4E}">
      <dgm:prSet/>
      <dgm:spPr/>
      <dgm:t>
        <a:bodyPr/>
        <a:lstStyle/>
        <a:p>
          <a:endParaRPr lang="ru-RU"/>
        </a:p>
      </dgm:t>
    </dgm:pt>
    <dgm:pt modelId="{2A184FD7-22BB-4C2B-A9FC-43B6419D7715}">
      <dgm:prSet phldrT="[Текст]"/>
      <dgm:spPr/>
      <dgm:t>
        <a:bodyPr/>
        <a:lstStyle/>
        <a:p>
          <a:r>
            <a:rPr lang="en-US"/>
            <a:t>CS</a:t>
          </a:r>
          <a:endParaRPr lang="ru-RU"/>
        </a:p>
      </dgm:t>
    </dgm:pt>
    <dgm:pt modelId="{DF1B65F2-6DA6-4743-B1FE-74AB3807B34F}" type="parTrans" cxnId="{3E776D06-6D7F-407A-910F-17D4805EC146}">
      <dgm:prSet/>
      <dgm:spPr/>
      <dgm:t>
        <a:bodyPr/>
        <a:lstStyle/>
        <a:p>
          <a:endParaRPr lang="ru-RU"/>
        </a:p>
      </dgm:t>
    </dgm:pt>
    <dgm:pt modelId="{E39F0782-F709-4E19-BF3B-47C44837669C}" type="sibTrans" cxnId="{3E776D06-6D7F-407A-910F-17D4805EC146}">
      <dgm:prSet/>
      <dgm:spPr/>
      <dgm:t>
        <a:bodyPr/>
        <a:lstStyle/>
        <a:p>
          <a:endParaRPr lang="ru-RU"/>
        </a:p>
      </dgm:t>
    </dgm:pt>
    <dgm:pt modelId="{A1724BCB-F6AB-4588-9B25-8EC6CE24199B}">
      <dgm:prSet phldrT="[Текст]"/>
      <dgm:spPr/>
      <dgm:t>
        <a:bodyPr/>
        <a:lstStyle/>
        <a:p>
          <a:r>
            <a:rPr lang="en-US"/>
            <a:t>DOCS</a:t>
          </a:r>
          <a:endParaRPr lang="ru-RU"/>
        </a:p>
      </dgm:t>
    </dgm:pt>
    <dgm:pt modelId="{9FD489A4-5EAC-463F-9F92-8BADDC0E67AD}" type="parTrans" cxnId="{BA7BB74B-E9CC-43E1-A7A2-FFB84E492F35}">
      <dgm:prSet/>
      <dgm:spPr/>
      <dgm:t>
        <a:bodyPr/>
        <a:lstStyle/>
        <a:p>
          <a:endParaRPr lang="ru-RU"/>
        </a:p>
      </dgm:t>
    </dgm:pt>
    <dgm:pt modelId="{E1B8EFC3-F5DB-4B25-984D-C14BF9296463}" type="sibTrans" cxnId="{BA7BB74B-E9CC-43E1-A7A2-FFB84E492F35}">
      <dgm:prSet/>
      <dgm:spPr/>
      <dgm:t>
        <a:bodyPr/>
        <a:lstStyle/>
        <a:p>
          <a:endParaRPr lang="ru-RU"/>
        </a:p>
      </dgm:t>
    </dgm:pt>
    <dgm:pt modelId="{64C23A2A-AC38-4194-A631-46E235821115}">
      <dgm:prSet phldrT="[Текст]"/>
      <dgm:spPr/>
      <dgm:t>
        <a:bodyPr/>
        <a:lstStyle/>
        <a:p>
          <a:r>
            <a:rPr lang="en-US"/>
            <a:t>PIC</a:t>
          </a:r>
          <a:endParaRPr lang="ru-RU"/>
        </a:p>
      </dgm:t>
    </dgm:pt>
    <dgm:pt modelId="{20441C69-2095-48A1-AA68-31711D7DF4C3}" type="parTrans" cxnId="{61EB8BF0-58C9-4099-A62F-DF6FAA6C4E80}">
      <dgm:prSet/>
      <dgm:spPr/>
      <dgm:t>
        <a:bodyPr/>
        <a:lstStyle/>
        <a:p>
          <a:endParaRPr lang="ru-RU"/>
        </a:p>
      </dgm:t>
    </dgm:pt>
    <dgm:pt modelId="{63CCD58B-1D28-403E-A383-AF1FADD7A9B2}" type="sibTrans" cxnId="{61EB8BF0-58C9-4099-A62F-DF6FAA6C4E80}">
      <dgm:prSet/>
      <dgm:spPr/>
      <dgm:t>
        <a:bodyPr/>
        <a:lstStyle/>
        <a:p>
          <a:endParaRPr lang="ru-RU"/>
        </a:p>
      </dgm:t>
    </dgm:pt>
    <dgm:pt modelId="{DCE9D136-14A0-4465-BB72-3910F91C14D0}">
      <dgm:prSet/>
      <dgm:spPr/>
      <dgm:t>
        <a:bodyPr/>
        <a:lstStyle/>
        <a:p>
          <a:r>
            <a:rPr lang="en-US"/>
            <a:t>MUSIC</a:t>
          </a:r>
          <a:endParaRPr lang="ru-RU"/>
        </a:p>
      </dgm:t>
    </dgm:pt>
    <dgm:pt modelId="{CB4E227C-59B2-463A-B265-8A714785CFF1}" type="parTrans" cxnId="{9730ADBF-D087-4876-AC42-55156CFE246C}">
      <dgm:prSet/>
      <dgm:spPr/>
      <dgm:t>
        <a:bodyPr/>
        <a:lstStyle/>
        <a:p>
          <a:endParaRPr lang="ru-RU"/>
        </a:p>
      </dgm:t>
    </dgm:pt>
    <dgm:pt modelId="{79208CD8-5EBB-4003-888E-01A5E38C68EF}" type="sibTrans" cxnId="{9730ADBF-D087-4876-AC42-55156CFE246C}">
      <dgm:prSet/>
      <dgm:spPr/>
      <dgm:t>
        <a:bodyPr/>
        <a:lstStyle/>
        <a:p>
          <a:endParaRPr lang="ru-RU"/>
        </a:p>
      </dgm:t>
    </dgm:pt>
    <dgm:pt modelId="{9FFF1D56-D298-4946-9644-1C93E229B12A}">
      <dgm:prSet/>
      <dgm:spPr/>
      <dgm:t>
        <a:bodyPr/>
        <a:lstStyle/>
        <a:p>
          <a:r>
            <a:rPr lang="en-US"/>
            <a:t>TEXT</a:t>
          </a:r>
          <a:endParaRPr lang="ru-RU"/>
        </a:p>
      </dgm:t>
    </dgm:pt>
    <dgm:pt modelId="{2F0F3764-F466-47CB-96D1-650F4AE0E583}" type="parTrans" cxnId="{F9905CCC-A107-4AD5-B81E-1DC84535CDE0}">
      <dgm:prSet/>
      <dgm:spPr/>
      <dgm:t>
        <a:bodyPr/>
        <a:lstStyle/>
        <a:p>
          <a:endParaRPr lang="ru-RU"/>
        </a:p>
      </dgm:t>
    </dgm:pt>
    <dgm:pt modelId="{4BBE1DB8-07DD-492C-938F-DF20161ED307}" type="sibTrans" cxnId="{F9905CCC-A107-4AD5-B81E-1DC84535CDE0}">
      <dgm:prSet/>
      <dgm:spPr/>
      <dgm:t>
        <a:bodyPr/>
        <a:lstStyle/>
        <a:p>
          <a:endParaRPr lang="ru-RU"/>
        </a:p>
      </dgm:t>
    </dgm:pt>
    <dgm:pt modelId="{FACED7EF-FC5A-4D91-ABE8-4BFD2E8C255F}">
      <dgm:prSet/>
      <dgm:spPr/>
      <dgm:t>
        <a:bodyPr/>
        <a:lstStyle/>
        <a:p>
          <a:r>
            <a:rPr lang="en-US"/>
            <a:t>VECTOR</a:t>
          </a:r>
        </a:p>
      </dgm:t>
    </dgm:pt>
    <dgm:pt modelId="{30573ADA-2DF5-481C-8636-108D3090226E}" type="parTrans" cxnId="{CA1826B1-7C3C-4D76-BFE3-3B26E5B64D97}">
      <dgm:prSet/>
      <dgm:spPr/>
      <dgm:t>
        <a:bodyPr/>
        <a:lstStyle/>
        <a:p>
          <a:endParaRPr lang="ru-RU"/>
        </a:p>
      </dgm:t>
    </dgm:pt>
    <dgm:pt modelId="{60DA01E0-03D6-40E7-AE54-09DBDA05DE12}" type="sibTrans" cxnId="{CA1826B1-7C3C-4D76-BFE3-3B26E5B64D97}">
      <dgm:prSet/>
      <dgm:spPr/>
      <dgm:t>
        <a:bodyPr/>
        <a:lstStyle/>
        <a:p>
          <a:endParaRPr lang="ru-RU"/>
        </a:p>
      </dgm:t>
    </dgm:pt>
    <dgm:pt modelId="{07EE3896-03AB-4A64-BB33-C28ECD7E5FB8}">
      <dgm:prSet/>
      <dgm:spPr/>
      <dgm:t>
        <a:bodyPr/>
        <a:lstStyle/>
        <a:p>
          <a:r>
            <a:rPr lang="en-US"/>
            <a:t>RASTR</a:t>
          </a:r>
        </a:p>
      </dgm:t>
    </dgm:pt>
    <dgm:pt modelId="{CAE66B5F-8360-4FB1-83AB-9C8C6D3EBE9F}" type="parTrans" cxnId="{332B3741-6E1A-4D6C-A7A6-7CFB57D5EAE8}">
      <dgm:prSet/>
      <dgm:spPr/>
      <dgm:t>
        <a:bodyPr/>
        <a:lstStyle/>
        <a:p>
          <a:endParaRPr lang="ru-RU"/>
        </a:p>
      </dgm:t>
    </dgm:pt>
    <dgm:pt modelId="{F28E2DCE-D36E-4069-9589-3E1C437B6133}" type="sibTrans" cxnId="{332B3741-6E1A-4D6C-A7A6-7CFB57D5EAE8}">
      <dgm:prSet/>
      <dgm:spPr/>
      <dgm:t>
        <a:bodyPr/>
        <a:lstStyle/>
        <a:p>
          <a:endParaRPr lang="ru-RU"/>
        </a:p>
      </dgm:t>
    </dgm:pt>
    <dgm:pt modelId="{D5287FAF-4036-4962-84D2-17E33B9B0B49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nfs.exe</a:t>
          </a:r>
          <a:endParaRPr lang="ru-RU" dirty="0"/>
        </a:p>
      </dgm:t>
    </dgm:pt>
    <dgm:pt modelId="{CE336E31-44D8-4D69-8989-0777044ECC33}" type="parTrans" cxnId="{D7B43DBC-25DA-4A86-BB12-0AA1E9C6A362}">
      <dgm:prSet/>
      <dgm:spPr/>
      <dgm:t>
        <a:bodyPr/>
        <a:lstStyle/>
        <a:p>
          <a:endParaRPr lang="ru-RU"/>
        </a:p>
      </dgm:t>
    </dgm:pt>
    <dgm:pt modelId="{3FEFC29F-2B05-4756-9413-9AAA0086712C}" type="sibTrans" cxnId="{D7B43DBC-25DA-4A86-BB12-0AA1E9C6A362}">
      <dgm:prSet/>
      <dgm:spPr/>
      <dgm:t>
        <a:bodyPr/>
        <a:lstStyle/>
        <a:p>
          <a:endParaRPr lang="ru-RU"/>
        </a:p>
      </dgm:t>
    </dgm:pt>
    <dgm:pt modelId="{D948D17A-DCCC-42EE-8B44-DB661CB7994A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primer.doc</a:t>
          </a:r>
          <a:endParaRPr lang="ru-RU"/>
        </a:p>
      </dgm:t>
    </dgm:pt>
    <dgm:pt modelId="{663E8FD5-BBC5-4380-A920-77BC82D994EF}" type="parTrans" cxnId="{BD99B429-6204-4D46-B137-FAAB21812AFA}">
      <dgm:prSet/>
      <dgm:spPr/>
      <dgm:t>
        <a:bodyPr/>
        <a:lstStyle/>
        <a:p>
          <a:endParaRPr lang="ru-RU"/>
        </a:p>
      </dgm:t>
    </dgm:pt>
    <dgm:pt modelId="{1768E6BC-41F2-409A-95E2-F07420040CCC}" type="sibTrans" cxnId="{BD99B429-6204-4D46-B137-FAAB21812AFA}">
      <dgm:prSet/>
      <dgm:spPr/>
      <dgm:t>
        <a:bodyPr/>
        <a:lstStyle/>
        <a:p>
          <a:endParaRPr lang="ru-RU"/>
        </a:p>
      </dgm:t>
    </dgm:pt>
    <dgm:pt modelId="{2F17F77A-0FBD-4604-8E69-EEB5C7A3ABAC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text.txt</a:t>
          </a:r>
          <a:endParaRPr lang="ru-RU"/>
        </a:p>
      </dgm:t>
    </dgm:pt>
    <dgm:pt modelId="{6DF19AAB-3505-49BD-94C9-58B4EE1C1422}" type="parTrans" cxnId="{6EBCAA02-B8CD-4838-89EE-6D78FA774CF8}">
      <dgm:prSet/>
      <dgm:spPr/>
      <dgm:t>
        <a:bodyPr/>
        <a:lstStyle/>
        <a:p>
          <a:endParaRPr lang="ru-RU"/>
        </a:p>
      </dgm:t>
    </dgm:pt>
    <dgm:pt modelId="{66EE229B-CF05-44A1-82DA-4B2BA8CAFBFA}" type="sibTrans" cxnId="{6EBCAA02-B8CD-4838-89EE-6D78FA774CF8}">
      <dgm:prSet/>
      <dgm:spPr/>
      <dgm:t>
        <a:bodyPr/>
        <a:lstStyle/>
        <a:p>
          <a:endParaRPr lang="ru-RU"/>
        </a:p>
      </dgm:t>
    </dgm:pt>
    <dgm:pt modelId="{9313A63B-3EB8-4BFF-A556-A207CDF2ED79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pic1.bmp</a:t>
          </a:r>
          <a:endParaRPr lang="ru-RU"/>
        </a:p>
      </dgm:t>
    </dgm:pt>
    <dgm:pt modelId="{3F96FBB8-8965-4B15-BB16-0AF435A5043C}" type="parTrans" cxnId="{99FA8EA2-6827-40AE-841C-C7C2BD4C3DF8}">
      <dgm:prSet/>
      <dgm:spPr/>
      <dgm:t>
        <a:bodyPr/>
        <a:lstStyle/>
        <a:p>
          <a:endParaRPr lang="ru-RU"/>
        </a:p>
      </dgm:t>
    </dgm:pt>
    <dgm:pt modelId="{2F6ACB2D-9CAE-408F-B282-DE84B37AC283}" type="sibTrans" cxnId="{99FA8EA2-6827-40AE-841C-C7C2BD4C3DF8}">
      <dgm:prSet/>
      <dgm:spPr/>
      <dgm:t>
        <a:bodyPr/>
        <a:lstStyle/>
        <a:p>
          <a:endParaRPr lang="ru-RU"/>
        </a:p>
      </dgm:t>
    </dgm:pt>
    <dgm:pt modelId="{C7246513-24BC-4F75-B33D-CB3036E1798A}" type="pres">
      <dgm:prSet presAssocID="{30B267DC-8B30-41E2-AD57-12CB93F9CA7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3BE25D2-6014-4E94-83EB-2AF1E63AE5B5}" type="pres">
      <dgm:prSet presAssocID="{8425D0F1-4818-49C1-A8EB-C9CE661B6C78}" presName="hierRoot1" presStyleCnt="0"/>
      <dgm:spPr/>
    </dgm:pt>
    <dgm:pt modelId="{BA492E32-E910-4653-8D1C-F579D902D45C}" type="pres">
      <dgm:prSet presAssocID="{8425D0F1-4818-49C1-A8EB-C9CE661B6C78}" presName="composite" presStyleCnt="0"/>
      <dgm:spPr/>
    </dgm:pt>
    <dgm:pt modelId="{534608D4-2882-48C0-AA6B-4732C2859E63}" type="pres">
      <dgm:prSet presAssocID="{8425D0F1-4818-49C1-A8EB-C9CE661B6C78}" presName="background" presStyleLbl="node0" presStyleIdx="0" presStyleCnt="1"/>
      <dgm:spPr/>
    </dgm:pt>
    <dgm:pt modelId="{0D7B7788-2833-4DBB-A234-A9FE4A858DEA}" type="pres">
      <dgm:prSet presAssocID="{8425D0F1-4818-49C1-A8EB-C9CE661B6C7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AF9AB7-3DEF-4D3C-AA85-DF46366E2127}" type="pres">
      <dgm:prSet presAssocID="{8425D0F1-4818-49C1-A8EB-C9CE661B6C78}" presName="hierChild2" presStyleCnt="0"/>
      <dgm:spPr/>
    </dgm:pt>
    <dgm:pt modelId="{9C1C69C0-F749-45BA-AC45-D91D4ECB136D}" type="pres">
      <dgm:prSet presAssocID="{D4C6BE91-4C8E-4DAB-86ED-C1557AF4F72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B0F67861-ABFE-4E97-917F-1B880AC535C3}" type="pres">
      <dgm:prSet presAssocID="{AA514EC4-83DC-481B-848A-0139BAFD43DC}" presName="hierRoot2" presStyleCnt="0"/>
      <dgm:spPr/>
    </dgm:pt>
    <dgm:pt modelId="{628C9A12-2EB7-4250-96F5-847C827C2929}" type="pres">
      <dgm:prSet presAssocID="{AA514EC4-83DC-481B-848A-0139BAFD43DC}" presName="composite2" presStyleCnt="0"/>
      <dgm:spPr/>
    </dgm:pt>
    <dgm:pt modelId="{A7FCF004-5B1F-447D-9055-39A7531F554B}" type="pres">
      <dgm:prSet presAssocID="{AA514EC4-83DC-481B-848A-0139BAFD43DC}" presName="background2" presStyleLbl="node2" presStyleIdx="0" presStyleCnt="2"/>
      <dgm:spPr/>
    </dgm:pt>
    <dgm:pt modelId="{EF3ACBE0-B207-4BEA-8109-342A6556443F}" type="pres">
      <dgm:prSet presAssocID="{AA514EC4-83DC-481B-848A-0139BAFD43D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C7285A-B6D3-4356-B7A1-DE55D29910D1}" type="pres">
      <dgm:prSet presAssocID="{AA514EC4-83DC-481B-848A-0139BAFD43DC}" presName="hierChild3" presStyleCnt="0"/>
      <dgm:spPr/>
    </dgm:pt>
    <dgm:pt modelId="{54D4BFFB-46BA-4C35-8D34-0BF6FEECDB7D}" type="pres">
      <dgm:prSet presAssocID="{C45686E2-BC91-47F8-B60D-EB12520FE783}" presName="Name17" presStyleLbl="parChTrans1D3" presStyleIdx="0" presStyleCnt="5"/>
      <dgm:spPr/>
      <dgm:t>
        <a:bodyPr/>
        <a:lstStyle/>
        <a:p>
          <a:endParaRPr lang="ru-RU"/>
        </a:p>
      </dgm:t>
    </dgm:pt>
    <dgm:pt modelId="{70D1FCB3-3782-4E50-A5D9-FE32DA48C13A}" type="pres">
      <dgm:prSet presAssocID="{D8CE9D37-DC1D-43A4-9947-45754FFC056A}" presName="hierRoot3" presStyleCnt="0"/>
      <dgm:spPr/>
    </dgm:pt>
    <dgm:pt modelId="{BD9B0454-8C48-428C-8CA7-0062CC97624E}" type="pres">
      <dgm:prSet presAssocID="{D8CE9D37-DC1D-43A4-9947-45754FFC056A}" presName="composite3" presStyleCnt="0"/>
      <dgm:spPr/>
    </dgm:pt>
    <dgm:pt modelId="{D1D24E01-CBD4-4D9B-8233-EF950BA4978B}" type="pres">
      <dgm:prSet presAssocID="{D8CE9D37-DC1D-43A4-9947-45754FFC056A}" presName="background3" presStyleLbl="node3" presStyleIdx="0" presStyleCnt="5"/>
      <dgm:spPr/>
    </dgm:pt>
    <dgm:pt modelId="{87AB4CE4-4884-4DCA-BCCA-C9792C5AC742}" type="pres">
      <dgm:prSet presAssocID="{D8CE9D37-DC1D-43A4-9947-45754FFC056A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6E36AA-D40B-4A01-B333-66E1BB1FF670}" type="pres">
      <dgm:prSet presAssocID="{D8CE9D37-DC1D-43A4-9947-45754FFC056A}" presName="hierChild4" presStyleCnt="0"/>
      <dgm:spPr/>
    </dgm:pt>
    <dgm:pt modelId="{DF9BB92B-5112-411B-B741-85F6171D2C8C}" type="pres">
      <dgm:prSet presAssocID="{CE336E31-44D8-4D69-8989-0777044ECC33}" presName="Name23" presStyleLbl="parChTrans1D4" presStyleIdx="0" presStyleCnt="6"/>
      <dgm:spPr/>
      <dgm:t>
        <a:bodyPr/>
        <a:lstStyle/>
        <a:p>
          <a:endParaRPr lang="ru-RU"/>
        </a:p>
      </dgm:t>
    </dgm:pt>
    <dgm:pt modelId="{8544CA3C-1237-43E1-A0DE-18F9A7F28D93}" type="pres">
      <dgm:prSet presAssocID="{D5287FAF-4036-4962-84D2-17E33B9B0B49}" presName="hierRoot4" presStyleCnt="0"/>
      <dgm:spPr/>
    </dgm:pt>
    <dgm:pt modelId="{6322F96C-FF75-4ECB-951D-B292B788FAC6}" type="pres">
      <dgm:prSet presAssocID="{D5287FAF-4036-4962-84D2-17E33B9B0B49}" presName="composite4" presStyleCnt="0"/>
      <dgm:spPr/>
    </dgm:pt>
    <dgm:pt modelId="{5DBDE872-F0F9-45F0-90C0-795A8448503E}" type="pres">
      <dgm:prSet presAssocID="{D5287FAF-4036-4962-84D2-17E33B9B0B49}" presName="background4" presStyleLbl="node4" presStyleIdx="0" presStyleCnt="6"/>
      <dgm:spPr>
        <a:solidFill>
          <a:schemeClr val="bg1"/>
        </a:solidFill>
      </dgm:spPr>
    </dgm:pt>
    <dgm:pt modelId="{CBFF7244-78FE-4323-B42A-6805A8D886FE}" type="pres">
      <dgm:prSet presAssocID="{D5287FAF-4036-4962-84D2-17E33B9B0B49}" presName="text4" presStyleLbl="fgAcc4" presStyleIdx="0" presStyleCnt="6" custLinFactNeighborX="-30369" custLinFactNeighborY="-20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52EA0F-A784-4BE8-A223-6F188CFE03A4}" type="pres">
      <dgm:prSet presAssocID="{D5287FAF-4036-4962-84D2-17E33B9B0B49}" presName="hierChild5" presStyleCnt="0"/>
      <dgm:spPr/>
    </dgm:pt>
    <dgm:pt modelId="{E0122C0D-7629-4F10-A8FA-5213A365F642}" type="pres">
      <dgm:prSet presAssocID="{DF1B65F2-6DA6-4743-B1FE-74AB3807B34F}" presName="Name17" presStyleLbl="parChTrans1D3" presStyleIdx="1" presStyleCnt="5"/>
      <dgm:spPr/>
      <dgm:t>
        <a:bodyPr/>
        <a:lstStyle/>
        <a:p>
          <a:endParaRPr lang="ru-RU"/>
        </a:p>
      </dgm:t>
    </dgm:pt>
    <dgm:pt modelId="{6377A2ED-D3FA-4E4E-9B32-16F454B87ABB}" type="pres">
      <dgm:prSet presAssocID="{2A184FD7-22BB-4C2B-A9FC-43B6419D7715}" presName="hierRoot3" presStyleCnt="0"/>
      <dgm:spPr/>
    </dgm:pt>
    <dgm:pt modelId="{E1AA5FFF-16D0-4296-8750-5D96C3933D5D}" type="pres">
      <dgm:prSet presAssocID="{2A184FD7-22BB-4C2B-A9FC-43B6419D7715}" presName="composite3" presStyleCnt="0"/>
      <dgm:spPr/>
    </dgm:pt>
    <dgm:pt modelId="{70CAF95C-714C-44D7-92FE-25BDF63CB1F0}" type="pres">
      <dgm:prSet presAssocID="{2A184FD7-22BB-4C2B-A9FC-43B6419D7715}" presName="background3" presStyleLbl="node3" presStyleIdx="1" presStyleCnt="5"/>
      <dgm:spPr/>
    </dgm:pt>
    <dgm:pt modelId="{7FCD7EBC-DB63-4B0D-88EC-0E53E34C11A7}" type="pres">
      <dgm:prSet presAssocID="{2A184FD7-22BB-4C2B-A9FC-43B6419D7715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02A98D-F144-4705-8C2A-B966E88879E1}" type="pres">
      <dgm:prSet presAssocID="{2A184FD7-22BB-4C2B-A9FC-43B6419D7715}" presName="hierChild4" presStyleCnt="0"/>
      <dgm:spPr/>
    </dgm:pt>
    <dgm:pt modelId="{EF9D4852-0660-48FF-AA4E-D79270600F4E}" type="pres">
      <dgm:prSet presAssocID="{9FD489A4-5EAC-463F-9F92-8BADDC0E67AD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6F34728-143D-4009-AF21-C5282B5381DE}" type="pres">
      <dgm:prSet presAssocID="{A1724BCB-F6AB-4588-9B25-8EC6CE24199B}" presName="hierRoot2" presStyleCnt="0"/>
      <dgm:spPr/>
    </dgm:pt>
    <dgm:pt modelId="{3F92FB02-BA36-4294-B3CB-24FA9D144BDF}" type="pres">
      <dgm:prSet presAssocID="{A1724BCB-F6AB-4588-9B25-8EC6CE24199B}" presName="composite2" presStyleCnt="0"/>
      <dgm:spPr/>
    </dgm:pt>
    <dgm:pt modelId="{176B4F2B-72FB-4FC7-9F55-3624567CB163}" type="pres">
      <dgm:prSet presAssocID="{A1724BCB-F6AB-4588-9B25-8EC6CE24199B}" presName="background2" presStyleLbl="node2" presStyleIdx="1" presStyleCnt="2"/>
      <dgm:spPr/>
    </dgm:pt>
    <dgm:pt modelId="{5E23ABD7-BAE3-4E88-AEAE-DE1526F2A9F6}" type="pres">
      <dgm:prSet presAssocID="{A1724BCB-F6AB-4588-9B25-8EC6CE24199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084FB0-7DB5-4016-B5E5-9154F75821B0}" type="pres">
      <dgm:prSet presAssocID="{A1724BCB-F6AB-4588-9B25-8EC6CE24199B}" presName="hierChild3" presStyleCnt="0"/>
      <dgm:spPr/>
    </dgm:pt>
    <dgm:pt modelId="{48CD05D5-1430-43DE-8A94-0DAC4AEB5DC1}" type="pres">
      <dgm:prSet presAssocID="{20441C69-2095-48A1-AA68-31711D7DF4C3}" presName="Name17" presStyleLbl="parChTrans1D3" presStyleIdx="2" presStyleCnt="5"/>
      <dgm:spPr/>
      <dgm:t>
        <a:bodyPr/>
        <a:lstStyle/>
        <a:p>
          <a:endParaRPr lang="ru-RU"/>
        </a:p>
      </dgm:t>
    </dgm:pt>
    <dgm:pt modelId="{8712AAB2-810D-4953-A965-51A6B34F37F0}" type="pres">
      <dgm:prSet presAssocID="{64C23A2A-AC38-4194-A631-46E235821115}" presName="hierRoot3" presStyleCnt="0"/>
      <dgm:spPr/>
    </dgm:pt>
    <dgm:pt modelId="{BD3644D1-D615-43E4-B0E3-072C3FE58E36}" type="pres">
      <dgm:prSet presAssocID="{64C23A2A-AC38-4194-A631-46E235821115}" presName="composite3" presStyleCnt="0"/>
      <dgm:spPr/>
    </dgm:pt>
    <dgm:pt modelId="{2B435640-19E5-4623-A0A1-40306EFD5CEC}" type="pres">
      <dgm:prSet presAssocID="{64C23A2A-AC38-4194-A631-46E235821115}" presName="background3" presStyleLbl="node3" presStyleIdx="2" presStyleCnt="5"/>
      <dgm:spPr/>
    </dgm:pt>
    <dgm:pt modelId="{4CDACD01-5B57-451C-BC0C-9391DEC137F1}" type="pres">
      <dgm:prSet presAssocID="{64C23A2A-AC38-4194-A631-46E235821115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A9FD90-F384-4103-9260-E6CEE4F5561D}" type="pres">
      <dgm:prSet presAssocID="{64C23A2A-AC38-4194-A631-46E235821115}" presName="hierChild4" presStyleCnt="0"/>
      <dgm:spPr/>
    </dgm:pt>
    <dgm:pt modelId="{16814A42-292A-4E17-AAA5-EC87F5845ECC}" type="pres">
      <dgm:prSet presAssocID="{30573ADA-2DF5-481C-8636-108D3090226E}" presName="Name23" presStyleLbl="parChTrans1D4" presStyleIdx="1" presStyleCnt="6"/>
      <dgm:spPr/>
      <dgm:t>
        <a:bodyPr/>
        <a:lstStyle/>
        <a:p>
          <a:endParaRPr lang="ru-RU"/>
        </a:p>
      </dgm:t>
    </dgm:pt>
    <dgm:pt modelId="{AE3AE451-C48B-4477-AE1F-DBB721DDF4AE}" type="pres">
      <dgm:prSet presAssocID="{FACED7EF-FC5A-4D91-ABE8-4BFD2E8C255F}" presName="hierRoot4" presStyleCnt="0"/>
      <dgm:spPr/>
    </dgm:pt>
    <dgm:pt modelId="{B0944D83-C101-42AF-932A-3B74AB34DB76}" type="pres">
      <dgm:prSet presAssocID="{FACED7EF-FC5A-4D91-ABE8-4BFD2E8C255F}" presName="composite4" presStyleCnt="0"/>
      <dgm:spPr/>
    </dgm:pt>
    <dgm:pt modelId="{DB183FE6-3EAB-40A3-9707-86340345AD36}" type="pres">
      <dgm:prSet presAssocID="{FACED7EF-FC5A-4D91-ABE8-4BFD2E8C255F}" presName="background4" presStyleLbl="node4" presStyleIdx="1" presStyleCnt="6"/>
      <dgm:spPr/>
    </dgm:pt>
    <dgm:pt modelId="{5A62BA93-FCA1-4FBB-AAC2-EA62E8C23316}" type="pres">
      <dgm:prSet presAssocID="{FACED7EF-FC5A-4D91-ABE8-4BFD2E8C255F}" presName="text4" presStyleLbl="fgAcc4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F2B1EFD-27C1-4353-91F6-FCAD6260753B}" type="pres">
      <dgm:prSet presAssocID="{FACED7EF-FC5A-4D91-ABE8-4BFD2E8C255F}" presName="hierChild5" presStyleCnt="0"/>
      <dgm:spPr/>
    </dgm:pt>
    <dgm:pt modelId="{FEE47698-E2BF-484C-8A31-57723C8F5B05}" type="pres">
      <dgm:prSet presAssocID="{CAE66B5F-8360-4FB1-83AB-9C8C6D3EBE9F}" presName="Name23" presStyleLbl="parChTrans1D4" presStyleIdx="2" presStyleCnt="6"/>
      <dgm:spPr/>
      <dgm:t>
        <a:bodyPr/>
        <a:lstStyle/>
        <a:p>
          <a:endParaRPr lang="ru-RU"/>
        </a:p>
      </dgm:t>
    </dgm:pt>
    <dgm:pt modelId="{8E34DF02-9C02-4A7E-A0D6-962297DC6639}" type="pres">
      <dgm:prSet presAssocID="{07EE3896-03AB-4A64-BB33-C28ECD7E5FB8}" presName="hierRoot4" presStyleCnt="0"/>
      <dgm:spPr/>
    </dgm:pt>
    <dgm:pt modelId="{68A6CADA-F8A2-45AB-B4DE-ADA20713B0EB}" type="pres">
      <dgm:prSet presAssocID="{07EE3896-03AB-4A64-BB33-C28ECD7E5FB8}" presName="composite4" presStyleCnt="0"/>
      <dgm:spPr/>
    </dgm:pt>
    <dgm:pt modelId="{085F8035-58E4-493F-83EF-B5CA96803DE8}" type="pres">
      <dgm:prSet presAssocID="{07EE3896-03AB-4A64-BB33-C28ECD7E5FB8}" presName="background4" presStyleLbl="node4" presStyleIdx="2" presStyleCnt="6"/>
      <dgm:spPr/>
    </dgm:pt>
    <dgm:pt modelId="{B8A4F2CB-E049-4164-A7A9-D3BA056EE308}" type="pres">
      <dgm:prSet presAssocID="{07EE3896-03AB-4A64-BB33-C28ECD7E5FB8}" presName="text4" presStyleLbl="fgAcc4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CA05FD-F591-4306-A5C6-F353EBAA4FF5}" type="pres">
      <dgm:prSet presAssocID="{07EE3896-03AB-4A64-BB33-C28ECD7E5FB8}" presName="hierChild5" presStyleCnt="0"/>
      <dgm:spPr/>
    </dgm:pt>
    <dgm:pt modelId="{6A65A1E9-98ED-4807-97CF-595E9B0D2C6D}" type="pres">
      <dgm:prSet presAssocID="{3F96FBB8-8965-4B15-BB16-0AF435A5043C}" presName="Name23" presStyleLbl="parChTrans1D4" presStyleIdx="3" presStyleCnt="6"/>
      <dgm:spPr/>
      <dgm:t>
        <a:bodyPr/>
        <a:lstStyle/>
        <a:p>
          <a:endParaRPr lang="ru-RU"/>
        </a:p>
      </dgm:t>
    </dgm:pt>
    <dgm:pt modelId="{97B01BFA-833B-42E4-9B34-4519B39AEE03}" type="pres">
      <dgm:prSet presAssocID="{9313A63B-3EB8-4BFF-A556-A207CDF2ED79}" presName="hierRoot4" presStyleCnt="0"/>
      <dgm:spPr/>
    </dgm:pt>
    <dgm:pt modelId="{D799D763-E5D3-468E-A217-94DFA0D8E788}" type="pres">
      <dgm:prSet presAssocID="{9313A63B-3EB8-4BFF-A556-A207CDF2ED79}" presName="composite4" presStyleCnt="0"/>
      <dgm:spPr/>
    </dgm:pt>
    <dgm:pt modelId="{BE5F9AC8-126E-457D-8C6D-8976B36F986B}" type="pres">
      <dgm:prSet presAssocID="{9313A63B-3EB8-4BFF-A556-A207CDF2ED79}" presName="background4" presStyleLbl="node4" presStyleIdx="3" presStyleCnt="6"/>
      <dgm:spPr>
        <a:solidFill>
          <a:schemeClr val="bg1"/>
        </a:solidFill>
      </dgm:spPr>
    </dgm:pt>
    <dgm:pt modelId="{0817C9D9-EC61-4832-8BBB-C6FA9D02C338}" type="pres">
      <dgm:prSet presAssocID="{9313A63B-3EB8-4BFF-A556-A207CDF2ED79}" presName="text4" presStyleLbl="fgAcc4" presStyleIdx="3" presStyleCnt="6" custScaleX="141363" custLinFactNeighborX="2645" custLinFactNeighborY="-229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008E0D-5C39-4A34-972D-0E8A6123B4CC}" type="pres">
      <dgm:prSet presAssocID="{9313A63B-3EB8-4BFF-A556-A207CDF2ED79}" presName="hierChild5" presStyleCnt="0"/>
      <dgm:spPr/>
    </dgm:pt>
    <dgm:pt modelId="{F0CF2787-04F8-4BD9-913F-80FBF092262E}" type="pres">
      <dgm:prSet presAssocID="{CB4E227C-59B2-463A-B265-8A714785CFF1}" presName="Name17" presStyleLbl="parChTrans1D3" presStyleIdx="3" presStyleCnt="5"/>
      <dgm:spPr/>
      <dgm:t>
        <a:bodyPr/>
        <a:lstStyle/>
        <a:p>
          <a:endParaRPr lang="ru-RU"/>
        </a:p>
      </dgm:t>
    </dgm:pt>
    <dgm:pt modelId="{A7507F2C-3367-4EF9-97FE-A195C6D3B76F}" type="pres">
      <dgm:prSet presAssocID="{DCE9D136-14A0-4465-BB72-3910F91C14D0}" presName="hierRoot3" presStyleCnt="0"/>
      <dgm:spPr/>
    </dgm:pt>
    <dgm:pt modelId="{C7B864A8-A9FC-4278-A647-3EB9D2281116}" type="pres">
      <dgm:prSet presAssocID="{DCE9D136-14A0-4465-BB72-3910F91C14D0}" presName="composite3" presStyleCnt="0"/>
      <dgm:spPr/>
    </dgm:pt>
    <dgm:pt modelId="{EFF4C059-D45C-417E-B985-BBEAF9992570}" type="pres">
      <dgm:prSet presAssocID="{DCE9D136-14A0-4465-BB72-3910F91C14D0}" presName="background3" presStyleLbl="node3" presStyleIdx="3" presStyleCnt="5"/>
      <dgm:spPr/>
    </dgm:pt>
    <dgm:pt modelId="{EA5F5E32-99EC-425D-A57E-A61CBB9B74BC}" type="pres">
      <dgm:prSet presAssocID="{DCE9D136-14A0-4465-BB72-3910F91C14D0}" presName="text3" presStyleLbl="fgAcc3" presStyleIdx="3" presStyleCnt="5" custLinFactNeighborX="4170" custLinFactNeighborY="-49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9A5ACF-F776-40EC-AFD7-A733E4489365}" type="pres">
      <dgm:prSet presAssocID="{DCE9D136-14A0-4465-BB72-3910F91C14D0}" presName="hierChild4" presStyleCnt="0"/>
      <dgm:spPr/>
    </dgm:pt>
    <dgm:pt modelId="{4FA14E0E-6025-4BDA-8256-635409DFAEF9}" type="pres">
      <dgm:prSet presAssocID="{2F0F3764-F466-47CB-96D1-650F4AE0E583}" presName="Name17" presStyleLbl="parChTrans1D3" presStyleIdx="4" presStyleCnt="5"/>
      <dgm:spPr/>
      <dgm:t>
        <a:bodyPr/>
        <a:lstStyle/>
        <a:p>
          <a:endParaRPr lang="ru-RU"/>
        </a:p>
      </dgm:t>
    </dgm:pt>
    <dgm:pt modelId="{E29FB35C-4BD1-440E-8751-57C70D29FB2B}" type="pres">
      <dgm:prSet presAssocID="{9FFF1D56-D298-4946-9644-1C93E229B12A}" presName="hierRoot3" presStyleCnt="0"/>
      <dgm:spPr/>
    </dgm:pt>
    <dgm:pt modelId="{1B1989C6-1E88-437A-8CA6-E75BF95DA2CB}" type="pres">
      <dgm:prSet presAssocID="{9FFF1D56-D298-4946-9644-1C93E229B12A}" presName="composite3" presStyleCnt="0"/>
      <dgm:spPr/>
    </dgm:pt>
    <dgm:pt modelId="{58083605-A667-49E4-8CD1-64BF723B5363}" type="pres">
      <dgm:prSet presAssocID="{9FFF1D56-D298-4946-9644-1C93E229B12A}" presName="background3" presStyleLbl="node3" presStyleIdx="4" presStyleCnt="5"/>
      <dgm:spPr/>
    </dgm:pt>
    <dgm:pt modelId="{0F3F016A-5E29-4BA0-B481-ECFC60C1556F}" type="pres">
      <dgm:prSet presAssocID="{9FFF1D56-D298-4946-9644-1C93E229B12A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1D069D-4ECF-4BA2-963B-C13E8D799C92}" type="pres">
      <dgm:prSet presAssocID="{9FFF1D56-D298-4946-9644-1C93E229B12A}" presName="hierChild4" presStyleCnt="0"/>
      <dgm:spPr/>
    </dgm:pt>
    <dgm:pt modelId="{61A7DB54-7106-49A6-AB90-232AE73B6F03}" type="pres">
      <dgm:prSet presAssocID="{6DF19AAB-3505-49BD-94C9-58B4EE1C1422}" presName="Name23" presStyleLbl="parChTrans1D4" presStyleIdx="4" presStyleCnt="6"/>
      <dgm:spPr/>
      <dgm:t>
        <a:bodyPr/>
        <a:lstStyle/>
        <a:p>
          <a:endParaRPr lang="ru-RU"/>
        </a:p>
      </dgm:t>
    </dgm:pt>
    <dgm:pt modelId="{1E4F1058-786D-4022-97B7-0F0E123CBEA1}" type="pres">
      <dgm:prSet presAssocID="{2F17F77A-0FBD-4604-8E69-EEB5C7A3ABAC}" presName="hierRoot4" presStyleCnt="0"/>
      <dgm:spPr/>
    </dgm:pt>
    <dgm:pt modelId="{1F7A69A1-A336-4AC5-883D-9A025BF722C3}" type="pres">
      <dgm:prSet presAssocID="{2F17F77A-0FBD-4604-8E69-EEB5C7A3ABAC}" presName="composite4" presStyleCnt="0"/>
      <dgm:spPr/>
    </dgm:pt>
    <dgm:pt modelId="{62906FC8-E469-48ED-90AF-9CCB3C327FAB}" type="pres">
      <dgm:prSet presAssocID="{2F17F77A-0FBD-4604-8E69-EEB5C7A3ABAC}" presName="background4" presStyleLbl="node4" presStyleIdx="4" presStyleCnt="6"/>
      <dgm:spPr>
        <a:solidFill>
          <a:schemeClr val="bg1"/>
        </a:solidFill>
      </dgm:spPr>
    </dgm:pt>
    <dgm:pt modelId="{9D7ACC83-900C-4935-8E6E-B84127067F9B}" type="pres">
      <dgm:prSet presAssocID="{2F17F77A-0FBD-4604-8E69-EEB5C7A3ABAC}" presName="text4" presStyleLbl="fgAcc4" presStyleIdx="4" presStyleCnt="6" custLinFactNeighborX="-17194" custLinFactNeighborY="-270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9206E9-DDC4-4D98-A605-534777A48B9E}" type="pres">
      <dgm:prSet presAssocID="{2F17F77A-0FBD-4604-8E69-EEB5C7A3ABAC}" presName="hierChild5" presStyleCnt="0"/>
      <dgm:spPr/>
    </dgm:pt>
    <dgm:pt modelId="{EC369A48-1BBB-434C-B9AC-B1396772CCEF}" type="pres">
      <dgm:prSet presAssocID="{663E8FD5-BBC5-4380-A920-77BC82D994EF}" presName="Name23" presStyleLbl="parChTrans1D4" presStyleIdx="5" presStyleCnt="6"/>
      <dgm:spPr/>
      <dgm:t>
        <a:bodyPr/>
        <a:lstStyle/>
        <a:p>
          <a:endParaRPr lang="ru-RU"/>
        </a:p>
      </dgm:t>
    </dgm:pt>
    <dgm:pt modelId="{211061DE-461A-4E0C-9F9F-FD0A31F51953}" type="pres">
      <dgm:prSet presAssocID="{D948D17A-DCCC-42EE-8B44-DB661CB7994A}" presName="hierRoot4" presStyleCnt="0"/>
      <dgm:spPr/>
    </dgm:pt>
    <dgm:pt modelId="{017AEAE7-7EEA-43E1-8CA0-E86E1257AAE7}" type="pres">
      <dgm:prSet presAssocID="{D948D17A-DCCC-42EE-8B44-DB661CB7994A}" presName="composite4" presStyleCnt="0"/>
      <dgm:spPr/>
    </dgm:pt>
    <dgm:pt modelId="{49E8967B-F9F8-4254-9928-87C940D66A3C}" type="pres">
      <dgm:prSet presAssocID="{D948D17A-DCCC-42EE-8B44-DB661CB7994A}" presName="background4" presStyleLbl="node4" presStyleIdx="5" presStyleCnt="6"/>
      <dgm:spPr>
        <a:solidFill>
          <a:schemeClr val="bg1"/>
        </a:solidFill>
      </dgm:spPr>
    </dgm:pt>
    <dgm:pt modelId="{2C19DE9B-6765-413A-8610-4057E15B7781}" type="pres">
      <dgm:prSet presAssocID="{D948D17A-DCCC-42EE-8B44-DB661CB7994A}" presName="text4" presStyleLbl="fgAcc4" presStyleIdx="5" presStyleCnt="6" custScaleX="138845" custLinFactX="17717" custLinFactY="-7288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081573-7CFF-4608-BED0-6E1653239C75}" type="pres">
      <dgm:prSet presAssocID="{D948D17A-DCCC-42EE-8B44-DB661CB7994A}" presName="hierChild5" presStyleCnt="0"/>
      <dgm:spPr/>
    </dgm:pt>
  </dgm:ptLst>
  <dgm:cxnLst>
    <dgm:cxn modelId="{69D15935-D461-4055-9CD6-2FE598F71C00}" type="presOf" srcId="{DCE9D136-14A0-4465-BB72-3910F91C14D0}" destId="{EA5F5E32-99EC-425D-A57E-A61CBB9B74BC}" srcOrd="0" destOrd="0" presId="urn:microsoft.com/office/officeart/2005/8/layout/hierarchy1"/>
    <dgm:cxn modelId="{99FA8EA2-6827-40AE-841C-C7C2BD4C3DF8}" srcId="{07EE3896-03AB-4A64-BB33-C28ECD7E5FB8}" destId="{9313A63B-3EB8-4BFF-A556-A207CDF2ED79}" srcOrd="0" destOrd="0" parTransId="{3F96FBB8-8965-4B15-BB16-0AF435A5043C}" sibTransId="{2F6ACB2D-9CAE-408F-B282-DE84B37AC283}"/>
    <dgm:cxn modelId="{AD28495B-7FE9-42B2-BD79-DA3BE41014AE}" type="presOf" srcId="{DF1B65F2-6DA6-4743-B1FE-74AB3807B34F}" destId="{E0122C0D-7629-4F10-A8FA-5213A365F642}" srcOrd="0" destOrd="0" presId="urn:microsoft.com/office/officeart/2005/8/layout/hierarchy1"/>
    <dgm:cxn modelId="{85B3BB0D-D993-4F17-8DC1-49DEA21911B2}" type="presOf" srcId="{2F17F77A-0FBD-4604-8E69-EEB5C7A3ABAC}" destId="{9D7ACC83-900C-4935-8E6E-B84127067F9B}" srcOrd="0" destOrd="0" presId="urn:microsoft.com/office/officeart/2005/8/layout/hierarchy1"/>
    <dgm:cxn modelId="{BA7BB74B-E9CC-43E1-A7A2-FFB84E492F35}" srcId="{8425D0F1-4818-49C1-A8EB-C9CE661B6C78}" destId="{A1724BCB-F6AB-4588-9B25-8EC6CE24199B}" srcOrd="1" destOrd="0" parTransId="{9FD489A4-5EAC-463F-9F92-8BADDC0E67AD}" sibTransId="{E1B8EFC3-F5DB-4B25-984D-C14BF9296463}"/>
    <dgm:cxn modelId="{FD5AE0E0-0858-4110-A642-AF05D3CDC8D7}" type="presOf" srcId="{64C23A2A-AC38-4194-A631-46E235821115}" destId="{4CDACD01-5B57-451C-BC0C-9391DEC137F1}" srcOrd="0" destOrd="0" presId="urn:microsoft.com/office/officeart/2005/8/layout/hierarchy1"/>
    <dgm:cxn modelId="{204F6781-6C37-4032-95BB-E83FC0A70326}" type="presOf" srcId="{CAE66B5F-8360-4FB1-83AB-9C8C6D3EBE9F}" destId="{FEE47698-E2BF-484C-8A31-57723C8F5B05}" srcOrd="0" destOrd="0" presId="urn:microsoft.com/office/officeart/2005/8/layout/hierarchy1"/>
    <dgm:cxn modelId="{9730ADBF-D087-4876-AC42-55156CFE246C}" srcId="{A1724BCB-F6AB-4588-9B25-8EC6CE24199B}" destId="{DCE9D136-14A0-4465-BB72-3910F91C14D0}" srcOrd="1" destOrd="0" parTransId="{CB4E227C-59B2-463A-B265-8A714785CFF1}" sibTransId="{79208CD8-5EBB-4003-888E-01A5E38C68EF}"/>
    <dgm:cxn modelId="{7736AAB1-0339-4DAB-890F-218AE634FB68}" type="presOf" srcId="{CB4E227C-59B2-463A-B265-8A714785CFF1}" destId="{F0CF2787-04F8-4BD9-913F-80FBF092262E}" srcOrd="0" destOrd="0" presId="urn:microsoft.com/office/officeart/2005/8/layout/hierarchy1"/>
    <dgm:cxn modelId="{F9905CCC-A107-4AD5-B81E-1DC84535CDE0}" srcId="{A1724BCB-F6AB-4588-9B25-8EC6CE24199B}" destId="{9FFF1D56-D298-4946-9644-1C93E229B12A}" srcOrd="2" destOrd="0" parTransId="{2F0F3764-F466-47CB-96D1-650F4AE0E583}" sibTransId="{4BBE1DB8-07DD-492C-938F-DF20161ED307}"/>
    <dgm:cxn modelId="{982E1EEA-E152-4096-9E80-B101A2E7FA1A}" type="presOf" srcId="{A1724BCB-F6AB-4588-9B25-8EC6CE24199B}" destId="{5E23ABD7-BAE3-4E88-AEAE-DE1526F2A9F6}" srcOrd="0" destOrd="0" presId="urn:microsoft.com/office/officeart/2005/8/layout/hierarchy1"/>
    <dgm:cxn modelId="{66EFDCF6-6836-443B-A194-B7435CEA6952}" type="presOf" srcId="{9313A63B-3EB8-4BFF-A556-A207CDF2ED79}" destId="{0817C9D9-EC61-4832-8BBB-C6FA9D02C338}" srcOrd="0" destOrd="0" presId="urn:microsoft.com/office/officeart/2005/8/layout/hierarchy1"/>
    <dgm:cxn modelId="{5818F49B-4A09-4276-9868-3D2348BA6A96}" type="presOf" srcId="{9FD489A4-5EAC-463F-9F92-8BADDC0E67AD}" destId="{EF9D4852-0660-48FF-AA4E-D79270600F4E}" srcOrd="0" destOrd="0" presId="urn:microsoft.com/office/officeart/2005/8/layout/hierarchy1"/>
    <dgm:cxn modelId="{3E776D06-6D7F-407A-910F-17D4805EC146}" srcId="{AA514EC4-83DC-481B-848A-0139BAFD43DC}" destId="{2A184FD7-22BB-4C2B-A9FC-43B6419D7715}" srcOrd="1" destOrd="0" parTransId="{DF1B65F2-6DA6-4743-B1FE-74AB3807B34F}" sibTransId="{E39F0782-F709-4E19-BF3B-47C44837669C}"/>
    <dgm:cxn modelId="{9991CD82-DCB7-4A78-8FB3-E60C5F50C187}" type="presOf" srcId="{2A184FD7-22BB-4C2B-A9FC-43B6419D7715}" destId="{7FCD7EBC-DB63-4B0D-88EC-0E53E34C11A7}" srcOrd="0" destOrd="0" presId="urn:microsoft.com/office/officeart/2005/8/layout/hierarchy1"/>
    <dgm:cxn modelId="{CA1826B1-7C3C-4D76-BFE3-3B26E5B64D97}" srcId="{64C23A2A-AC38-4194-A631-46E235821115}" destId="{FACED7EF-FC5A-4D91-ABE8-4BFD2E8C255F}" srcOrd="0" destOrd="0" parTransId="{30573ADA-2DF5-481C-8636-108D3090226E}" sibTransId="{60DA01E0-03D6-40E7-AE54-09DBDA05DE12}"/>
    <dgm:cxn modelId="{AC92771B-25AB-4853-81A7-C8095F7A7366}" type="presOf" srcId="{30573ADA-2DF5-481C-8636-108D3090226E}" destId="{16814A42-292A-4E17-AAA5-EC87F5845ECC}" srcOrd="0" destOrd="0" presId="urn:microsoft.com/office/officeart/2005/8/layout/hierarchy1"/>
    <dgm:cxn modelId="{6EBCAA02-B8CD-4838-89EE-6D78FA774CF8}" srcId="{9FFF1D56-D298-4946-9644-1C93E229B12A}" destId="{2F17F77A-0FBD-4604-8E69-EEB5C7A3ABAC}" srcOrd="0" destOrd="0" parTransId="{6DF19AAB-3505-49BD-94C9-58B4EE1C1422}" sibTransId="{66EE229B-CF05-44A1-82DA-4B2BA8CAFBFA}"/>
    <dgm:cxn modelId="{0BD7E7B8-29E8-4D26-9A34-C5B7421D810F}" type="presOf" srcId="{20441C69-2095-48A1-AA68-31711D7DF4C3}" destId="{48CD05D5-1430-43DE-8A94-0DAC4AEB5DC1}" srcOrd="0" destOrd="0" presId="urn:microsoft.com/office/officeart/2005/8/layout/hierarchy1"/>
    <dgm:cxn modelId="{0EEEB32F-A85A-4DBE-8C9F-E5B9E23C2524}" type="presOf" srcId="{3F96FBB8-8965-4B15-BB16-0AF435A5043C}" destId="{6A65A1E9-98ED-4807-97CF-595E9B0D2C6D}" srcOrd="0" destOrd="0" presId="urn:microsoft.com/office/officeart/2005/8/layout/hierarchy1"/>
    <dgm:cxn modelId="{FDE1EFE4-2A63-4148-B751-EAEF625E92CC}" type="presOf" srcId="{D8CE9D37-DC1D-43A4-9947-45754FFC056A}" destId="{87AB4CE4-4884-4DCA-BCCA-C9792C5AC742}" srcOrd="0" destOrd="0" presId="urn:microsoft.com/office/officeart/2005/8/layout/hierarchy1"/>
    <dgm:cxn modelId="{61EB8BF0-58C9-4099-A62F-DF6FAA6C4E80}" srcId="{A1724BCB-F6AB-4588-9B25-8EC6CE24199B}" destId="{64C23A2A-AC38-4194-A631-46E235821115}" srcOrd="0" destOrd="0" parTransId="{20441C69-2095-48A1-AA68-31711D7DF4C3}" sibTransId="{63CCD58B-1D28-403E-A383-AF1FADD7A9B2}"/>
    <dgm:cxn modelId="{C96FF44B-6A41-44A3-9429-684368FF91CA}" type="presOf" srcId="{FACED7EF-FC5A-4D91-ABE8-4BFD2E8C255F}" destId="{5A62BA93-FCA1-4FBB-AAC2-EA62E8C23316}" srcOrd="0" destOrd="0" presId="urn:microsoft.com/office/officeart/2005/8/layout/hierarchy1"/>
    <dgm:cxn modelId="{0F49DAF9-A55B-425E-B34B-5A3495606CDA}" type="presOf" srcId="{9FFF1D56-D298-4946-9644-1C93E229B12A}" destId="{0F3F016A-5E29-4BA0-B481-ECFC60C1556F}" srcOrd="0" destOrd="0" presId="urn:microsoft.com/office/officeart/2005/8/layout/hierarchy1"/>
    <dgm:cxn modelId="{D7B43DBC-25DA-4A86-BB12-0AA1E9C6A362}" srcId="{D8CE9D37-DC1D-43A4-9947-45754FFC056A}" destId="{D5287FAF-4036-4962-84D2-17E33B9B0B49}" srcOrd="0" destOrd="0" parTransId="{CE336E31-44D8-4D69-8989-0777044ECC33}" sibTransId="{3FEFC29F-2B05-4756-9413-9AAA0086712C}"/>
    <dgm:cxn modelId="{65687321-2004-4A91-863C-86C22941F16F}" type="presOf" srcId="{2F0F3764-F466-47CB-96D1-650F4AE0E583}" destId="{4FA14E0E-6025-4BDA-8256-635409DFAEF9}" srcOrd="0" destOrd="0" presId="urn:microsoft.com/office/officeart/2005/8/layout/hierarchy1"/>
    <dgm:cxn modelId="{E22B3031-D523-4ECB-A831-A62B5D1A830A}" type="presOf" srcId="{C45686E2-BC91-47F8-B60D-EB12520FE783}" destId="{54D4BFFB-46BA-4C35-8D34-0BF6FEECDB7D}" srcOrd="0" destOrd="0" presId="urn:microsoft.com/office/officeart/2005/8/layout/hierarchy1"/>
    <dgm:cxn modelId="{670FCD4D-CE51-4FA5-88C7-3E2277402E50}" type="presOf" srcId="{D4C6BE91-4C8E-4DAB-86ED-C1557AF4F727}" destId="{9C1C69C0-F749-45BA-AC45-D91D4ECB136D}" srcOrd="0" destOrd="0" presId="urn:microsoft.com/office/officeart/2005/8/layout/hierarchy1"/>
    <dgm:cxn modelId="{C45B2B73-E88F-4330-9341-C5D25DB084F5}" type="presOf" srcId="{8425D0F1-4818-49C1-A8EB-C9CE661B6C78}" destId="{0D7B7788-2833-4DBB-A234-A9FE4A858DEA}" srcOrd="0" destOrd="0" presId="urn:microsoft.com/office/officeart/2005/8/layout/hierarchy1"/>
    <dgm:cxn modelId="{1AEE3A60-51B7-458E-86B3-498BE757725B}" type="presOf" srcId="{CE336E31-44D8-4D69-8989-0777044ECC33}" destId="{DF9BB92B-5112-411B-B741-85F6171D2C8C}" srcOrd="0" destOrd="0" presId="urn:microsoft.com/office/officeart/2005/8/layout/hierarchy1"/>
    <dgm:cxn modelId="{D9C629A0-863B-4303-A1E9-A513D959ED4E}" srcId="{AA514EC4-83DC-481B-848A-0139BAFD43DC}" destId="{D8CE9D37-DC1D-43A4-9947-45754FFC056A}" srcOrd="0" destOrd="0" parTransId="{C45686E2-BC91-47F8-B60D-EB12520FE783}" sibTransId="{4AE57C1E-5CA3-456C-9F8C-67FAF4FAA619}"/>
    <dgm:cxn modelId="{D3EFC76E-5527-4DD9-A44D-4A51DF1630C5}" srcId="{30B267DC-8B30-41E2-AD57-12CB93F9CA7D}" destId="{8425D0F1-4818-49C1-A8EB-C9CE661B6C78}" srcOrd="0" destOrd="0" parTransId="{700B2520-278F-4317-9B71-9F8A5FCFF585}" sibTransId="{E1E4FF5D-1259-42F1-A64D-058F7E5A8E9C}"/>
    <dgm:cxn modelId="{C4D239FB-DC60-4A5E-B6D9-F3BB63EA7F9E}" type="presOf" srcId="{D5287FAF-4036-4962-84D2-17E33B9B0B49}" destId="{CBFF7244-78FE-4323-B42A-6805A8D886FE}" srcOrd="0" destOrd="0" presId="urn:microsoft.com/office/officeart/2005/8/layout/hierarchy1"/>
    <dgm:cxn modelId="{D5DF5C7B-9937-4E12-9209-8B203CD58053}" srcId="{8425D0F1-4818-49C1-A8EB-C9CE661B6C78}" destId="{AA514EC4-83DC-481B-848A-0139BAFD43DC}" srcOrd="0" destOrd="0" parTransId="{D4C6BE91-4C8E-4DAB-86ED-C1557AF4F727}" sibTransId="{7A16499A-5046-4E9E-9F88-A8C5661B346E}"/>
    <dgm:cxn modelId="{BD99B429-6204-4D46-B137-FAAB21812AFA}" srcId="{2F17F77A-0FBD-4604-8E69-EEB5C7A3ABAC}" destId="{D948D17A-DCCC-42EE-8B44-DB661CB7994A}" srcOrd="0" destOrd="0" parTransId="{663E8FD5-BBC5-4380-A920-77BC82D994EF}" sibTransId="{1768E6BC-41F2-409A-95E2-F07420040CCC}"/>
    <dgm:cxn modelId="{3CD1335C-BC1F-471B-8301-8F13AEC9D234}" type="presOf" srcId="{30B267DC-8B30-41E2-AD57-12CB93F9CA7D}" destId="{C7246513-24BC-4F75-B33D-CB3036E1798A}" srcOrd="0" destOrd="0" presId="urn:microsoft.com/office/officeart/2005/8/layout/hierarchy1"/>
    <dgm:cxn modelId="{00FCBC82-0629-4A94-B0AC-DE67EFBB0792}" type="presOf" srcId="{07EE3896-03AB-4A64-BB33-C28ECD7E5FB8}" destId="{B8A4F2CB-E049-4164-A7A9-D3BA056EE308}" srcOrd="0" destOrd="0" presId="urn:microsoft.com/office/officeart/2005/8/layout/hierarchy1"/>
    <dgm:cxn modelId="{17A769C7-F758-46CE-BBB6-31C6A998ED0D}" type="presOf" srcId="{663E8FD5-BBC5-4380-A920-77BC82D994EF}" destId="{EC369A48-1BBB-434C-B9AC-B1396772CCEF}" srcOrd="0" destOrd="0" presId="urn:microsoft.com/office/officeart/2005/8/layout/hierarchy1"/>
    <dgm:cxn modelId="{9618BA67-816E-4BE3-80DC-D0E37BDF1EF0}" type="presOf" srcId="{6DF19AAB-3505-49BD-94C9-58B4EE1C1422}" destId="{61A7DB54-7106-49A6-AB90-232AE73B6F03}" srcOrd="0" destOrd="0" presId="urn:microsoft.com/office/officeart/2005/8/layout/hierarchy1"/>
    <dgm:cxn modelId="{956899EE-9597-4869-8672-70AA6124F59D}" type="presOf" srcId="{D948D17A-DCCC-42EE-8B44-DB661CB7994A}" destId="{2C19DE9B-6765-413A-8610-4057E15B7781}" srcOrd="0" destOrd="0" presId="urn:microsoft.com/office/officeart/2005/8/layout/hierarchy1"/>
    <dgm:cxn modelId="{332B3741-6E1A-4D6C-A7A6-7CFB57D5EAE8}" srcId="{64C23A2A-AC38-4194-A631-46E235821115}" destId="{07EE3896-03AB-4A64-BB33-C28ECD7E5FB8}" srcOrd="1" destOrd="0" parTransId="{CAE66B5F-8360-4FB1-83AB-9C8C6D3EBE9F}" sibTransId="{F28E2DCE-D36E-4069-9589-3E1C437B6133}"/>
    <dgm:cxn modelId="{83E8899F-B392-4637-ACE8-25C4A34A446A}" type="presOf" srcId="{AA514EC4-83DC-481B-848A-0139BAFD43DC}" destId="{EF3ACBE0-B207-4BEA-8109-342A6556443F}" srcOrd="0" destOrd="0" presId="urn:microsoft.com/office/officeart/2005/8/layout/hierarchy1"/>
    <dgm:cxn modelId="{A0BF53DC-F436-42CC-9894-96EF3ED91120}" type="presParOf" srcId="{C7246513-24BC-4F75-B33D-CB3036E1798A}" destId="{23BE25D2-6014-4E94-83EB-2AF1E63AE5B5}" srcOrd="0" destOrd="0" presId="urn:microsoft.com/office/officeart/2005/8/layout/hierarchy1"/>
    <dgm:cxn modelId="{4FFCC871-AC8B-4575-BD22-D3238848E9C6}" type="presParOf" srcId="{23BE25D2-6014-4E94-83EB-2AF1E63AE5B5}" destId="{BA492E32-E910-4653-8D1C-F579D902D45C}" srcOrd="0" destOrd="0" presId="urn:microsoft.com/office/officeart/2005/8/layout/hierarchy1"/>
    <dgm:cxn modelId="{DFA29D45-4198-4215-8F05-D078523F1B96}" type="presParOf" srcId="{BA492E32-E910-4653-8D1C-F579D902D45C}" destId="{534608D4-2882-48C0-AA6B-4732C2859E63}" srcOrd="0" destOrd="0" presId="urn:microsoft.com/office/officeart/2005/8/layout/hierarchy1"/>
    <dgm:cxn modelId="{F238B831-4612-443F-82CB-00027C3921A1}" type="presParOf" srcId="{BA492E32-E910-4653-8D1C-F579D902D45C}" destId="{0D7B7788-2833-4DBB-A234-A9FE4A858DEA}" srcOrd="1" destOrd="0" presId="urn:microsoft.com/office/officeart/2005/8/layout/hierarchy1"/>
    <dgm:cxn modelId="{BED59FD7-868B-4426-9D89-F5B482481319}" type="presParOf" srcId="{23BE25D2-6014-4E94-83EB-2AF1E63AE5B5}" destId="{49AF9AB7-3DEF-4D3C-AA85-DF46366E2127}" srcOrd="1" destOrd="0" presId="urn:microsoft.com/office/officeart/2005/8/layout/hierarchy1"/>
    <dgm:cxn modelId="{20E94EE8-EA1E-499C-AC1C-496394529351}" type="presParOf" srcId="{49AF9AB7-3DEF-4D3C-AA85-DF46366E2127}" destId="{9C1C69C0-F749-45BA-AC45-D91D4ECB136D}" srcOrd="0" destOrd="0" presId="urn:microsoft.com/office/officeart/2005/8/layout/hierarchy1"/>
    <dgm:cxn modelId="{0B3901F3-C4C4-4A8E-A449-9BE80EA4198F}" type="presParOf" srcId="{49AF9AB7-3DEF-4D3C-AA85-DF46366E2127}" destId="{B0F67861-ABFE-4E97-917F-1B880AC535C3}" srcOrd="1" destOrd="0" presId="urn:microsoft.com/office/officeart/2005/8/layout/hierarchy1"/>
    <dgm:cxn modelId="{540A4C28-A808-4A1A-8816-C91D62023572}" type="presParOf" srcId="{B0F67861-ABFE-4E97-917F-1B880AC535C3}" destId="{628C9A12-2EB7-4250-96F5-847C827C2929}" srcOrd="0" destOrd="0" presId="urn:microsoft.com/office/officeart/2005/8/layout/hierarchy1"/>
    <dgm:cxn modelId="{4E11F2B9-F320-4077-883C-2FBE62E06369}" type="presParOf" srcId="{628C9A12-2EB7-4250-96F5-847C827C2929}" destId="{A7FCF004-5B1F-447D-9055-39A7531F554B}" srcOrd="0" destOrd="0" presId="urn:microsoft.com/office/officeart/2005/8/layout/hierarchy1"/>
    <dgm:cxn modelId="{730AC713-67CA-4A19-A78F-24EFC74089F4}" type="presParOf" srcId="{628C9A12-2EB7-4250-96F5-847C827C2929}" destId="{EF3ACBE0-B207-4BEA-8109-342A6556443F}" srcOrd="1" destOrd="0" presId="urn:microsoft.com/office/officeart/2005/8/layout/hierarchy1"/>
    <dgm:cxn modelId="{65BABCCD-DDA3-44DB-9738-74BE84F2CAFE}" type="presParOf" srcId="{B0F67861-ABFE-4E97-917F-1B880AC535C3}" destId="{ABC7285A-B6D3-4356-B7A1-DE55D29910D1}" srcOrd="1" destOrd="0" presId="urn:microsoft.com/office/officeart/2005/8/layout/hierarchy1"/>
    <dgm:cxn modelId="{F453F6A0-ED00-48DF-86F7-648096997E23}" type="presParOf" srcId="{ABC7285A-B6D3-4356-B7A1-DE55D29910D1}" destId="{54D4BFFB-46BA-4C35-8D34-0BF6FEECDB7D}" srcOrd="0" destOrd="0" presId="urn:microsoft.com/office/officeart/2005/8/layout/hierarchy1"/>
    <dgm:cxn modelId="{B3996FE0-6FE0-475A-A41B-66494255D544}" type="presParOf" srcId="{ABC7285A-B6D3-4356-B7A1-DE55D29910D1}" destId="{70D1FCB3-3782-4E50-A5D9-FE32DA48C13A}" srcOrd="1" destOrd="0" presId="urn:microsoft.com/office/officeart/2005/8/layout/hierarchy1"/>
    <dgm:cxn modelId="{E126EAEF-A479-4B6D-ABE5-E4EAF533A5CD}" type="presParOf" srcId="{70D1FCB3-3782-4E50-A5D9-FE32DA48C13A}" destId="{BD9B0454-8C48-428C-8CA7-0062CC97624E}" srcOrd="0" destOrd="0" presId="urn:microsoft.com/office/officeart/2005/8/layout/hierarchy1"/>
    <dgm:cxn modelId="{E8057989-65E7-4C02-8F12-8931DAB0DB13}" type="presParOf" srcId="{BD9B0454-8C48-428C-8CA7-0062CC97624E}" destId="{D1D24E01-CBD4-4D9B-8233-EF950BA4978B}" srcOrd="0" destOrd="0" presId="urn:microsoft.com/office/officeart/2005/8/layout/hierarchy1"/>
    <dgm:cxn modelId="{426054D6-910D-4F3E-9088-7D179512C44B}" type="presParOf" srcId="{BD9B0454-8C48-428C-8CA7-0062CC97624E}" destId="{87AB4CE4-4884-4DCA-BCCA-C9792C5AC742}" srcOrd="1" destOrd="0" presId="urn:microsoft.com/office/officeart/2005/8/layout/hierarchy1"/>
    <dgm:cxn modelId="{946E010E-CFF8-48BA-BFA2-1A4FFBF0E81D}" type="presParOf" srcId="{70D1FCB3-3782-4E50-A5D9-FE32DA48C13A}" destId="{B86E36AA-D40B-4A01-B333-66E1BB1FF670}" srcOrd="1" destOrd="0" presId="urn:microsoft.com/office/officeart/2005/8/layout/hierarchy1"/>
    <dgm:cxn modelId="{DA9CDDF4-106E-4EC6-B7B5-4FA76888B459}" type="presParOf" srcId="{B86E36AA-D40B-4A01-B333-66E1BB1FF670}" destId="{DF9BB92B-5112-411B-B741-85F6171D2C8C}" srcOrd="0" destOrd="0" presId="urn:microsoft.com/office/officeart/2005/8/layout/hierarchy1"/>
    <dgm:cxn modelId="{54744257-0D74-4DE7-994D-8FE3C65B8F31}" type="presParOf" srcId="{B86E36AA-D40B-4A01-B333-66E1BB1FF670}" destId="{8544CA3C-1237-43E1-A0DE-18F9A7F28D93}" srcOrd="1" destOrd="0" presId="urn:microsoft.com/office/officeart/2005/8/layout/hierarchy1"/>
    <dgm:cxn modelId="{4F2A4688-92F0-4708-AD3C-BD359DB2483B}" type="presParOf" srcId="{8544CA3C-1237-43E1-A0DE-18F9A7F28D93}" destId="{6322F96C-FF75-4ECB-951D-B292B788FAC6}" srcOrd="0" destOrd="0" presId="urn:microsoft.com/office/officeart/2005/8/layout/hierarchy1"/>
    <dgm:cxn modelId="{3A175E22-D285-4F55-B47E-9B7A129DA64D}" type="presParOf" srcId="{6322F96C-FF75-4ECB-951D-B292B788FAC6}" destId="{5DBDE872-F0F9-45F0-90C0-795A8448503E}" srcOrd="0" destOrd="0" presId="urn:microsoft.com/office/officeart/2005/8/layout/hierarchy1"/>
    <dgm:cxn modelId="{C37F3CCA-086C-40C1-8DFF-75CAD04CEE60}" type="presParOf" srcId="{6322F96C-FF75-4ECB-951D-B292B788FAC6}" destId="{CBFF7244-78FE-4323-B42A-6805A8D886FE}" srcOrd="1" destOrd="0" presId="urn:microsoft.com/office/officeart/2005/8/layout/hierarchy1"/>
    <dgm:cxn modelId="{395C4BF7-04F9-4F24-B36D-D5856B87688C}" type="presParOf" srcId="{8544CA3C-1237-43E1-A0DE-18F9A7F28D93}" destId="{0552EA0F-A784-4BE8-A223-6F188CFE03A4}" srcOrd="1" destOrd="0" presId="urn:microsoft.com/office/officeart/2005/8/layout/hierarchy1"/>
    <dgm:cxn modelId="{144904F3-0CDA-46E9-ACED-83ED54D7979E}" type="presParOf" srcId="{ABC7285A-B6D3-4356-B7A1-DE55D29910D1}" destId="{E0122C0D-7629-4F10-A8FA-5213A365F642}" srcOrd="2" destOrd="0" presId="urn:microsoft.com/office/officeart/2005/8/layout/hierarchy1"/>
    <dgm:cxn modelId="{1D97E8E6-0022-4D10-B9AF-1F2469CE675A}" type="presParOf" srcId="{ABC7285A-B6D3-4356-B7A1-DE55D29910D1}" destId="{6377A2ED-D3FA-4E4E-9B32-16F454B87ABB}" srcOrd="3" destOrd="0" presId="urn:microsoft.com/office/officeart/2005/8/layout/hierarchy1"/>
    <dgm:cxn modelId="{C359D024-C07C-4C20-8F02-A4B45CAA4D78}" type="presParOf" srcId="{6377A2ED-D3FA-4E4E-9B32-16F454B87ABB}" destId="{E1AA5FFF-16D0-4296-8750-5D96C3933D5D}" srcOrd="0" destOrd="0" presId="urn:microsoft.com/office/officeart/2005/8/layout/hierarchy1"/>
    <dgm:cxn modelId="{7630C6A5-9D27-4366-B9F9-EAE25B8AE2F8}" type="presParOf" srcId="{E1AA5FFF-16D0-4296-8750-5D96C3933D5D}" destId="{70CAF95C-714C-44D7-92FE-25BDF63CB1F0}" srcOrd="0" destOrd="0" presId="urn:microsoft.com/office/officeart/2005/8/layout/hierarchy1"/>
    <dgm:cxn modelId="{751B51B4-F729-43F2-AC2D-E914D4D96567}" type="presParOf" srcId="{E1AA5FFF-16D0-4296-8750-5D96C3933D5D}" destId="{7FCD7EBC-DB63-4B0D-88EC-0E53E34C11A7}" srcOrd="1" destOrd="0" presId="urn:microsoft.com/office/officeart/2005/8/layout/hierarchy1"/>
    <dgm:cxn modelId="{768C124B-EA55-4C04-879C-6B7DDEA7478B}" type="presParOf" srcId="{6377A2ED-D3FA-4E4E-9B32-16F454B87ABB}" destId="{0302A98D-F144-4705-8C2A-B966E88879E1}" srcOrd="1" destOrd="0" presId="urn:microsoft.com/office/officeart/2005/8/layout/hierarchy1"/>
    <dgm:cxn modelId="{97ED7DD9-E75A-41CE-AB64-C289EF6A7403}" type="presParOf" srcId="{49AF9AB7-3DEF-4D3C-AA85-DF46366E2127}" destId="{EF9D4852-0660-48FF-AA4E-D79270600F4E}" srcOrd="2" destOrd="0" presId="urn:microsoft.com/office/officeart/2005/8/layout/hierarchy1"/>
    <dgm:cxn modelId="{7B394FF8-F90B-4D77-A3BB-EFA47089F4C4}" type="presParOf" srcId="{49AF9AB7-3DEF-4D3C-AA85-DF46366E2127}" destId="{26F34728-143D-4009-AF21-C5282B5381DE}" srcOrd="3" destOrd="0" presId="urn:microsoft.com/office/officeart/2005/8/layout/hierarchy1"/>
    <dgm:cxn modelId="{C3062881-7E8F-4D48-871F-E6649F976B66}" type="presParOf" srcId="{26F34728-143D-4009-AF21-C5282B5381DE}" destId="{3F92FB02-BA36-4294-B3CB-24FA9D144BDF}" srcOrd="0" destOrd="0" presId="urn:microsoft.com/office/officeart/2005/8/layout/hierarchy1"/>
    <dgm:cxn modelId="{184492E2-1AD7-4C32-9110-1F5E83B56CAA}" type="presParOf" srcId="{3F92FB02-BA36-4294-B3CB-24FA9D144BDF}" destId="{176B4F2B-72FB-4FC7-9F55-3624567CB163}" srcOrd="0" destOrd="0" presId="urn:microsoft.com/office/officeart/2005/8/layout/hierarchy1"/>
    <dgm:cxn modelId="{D8A6567C-E071-4B92-BA5A-02C822004DEA}" type="presParOf" srcId="{3F92FB02-BA36-4294-B3CB-24FA9D144BDF}" destId="{5E23ABD7-BAE3-4E88-AEAE-DE1526F2A9F6}" srcOrd="1" destOrd="0" presId="urn:microsoft.com/office/officeart/2005/8/layout/hierarchy1"/>
    <dgm:cxn modelId="{A6BA3844-7213-4F6A-9636-81F636C7DD81}" type="presParOf" srcId="{26F34728-143D-4009-AF21-C5282B5381DE}" destId="{92084FB0-7DB5-4016-B5E5-9154F75821B0}" srcOrd="1" destOrd="0" presId="urn:microsoft.com/office/officeart/2005/8/layout/hierarchy1"/>
    <dgm:cxn modelId="{CC2463C2-056C-4525-B3C5-4D542D5BBF99}" type="presParOf" srcId="{92084FB0-7DB5-4016-B5E5-9154F75821B0}" destId="{48CD05D5-1430-43DE-8A94-0DAC4AEB5DC1}" srcOrd="0" destOrd="0" presId="urn:microsoft.com/office/officeart/2005/8/layout/hierarchy1"/>
    <dgm:cxn modelId="{D72727C1-0309-4F70-BB02-BAB0948E6E25}" type="presParOf" srcId="{92084FB0-7DB5-4016-B5E5-9154F75821B0}" destId="{8712AAB2-810D-4953-A965-51A6B34F37F0}" srcOrd="1" destOrd="0" presId="urn:microsoft.com/office/officeart/2005/8/layout/hierarchy1"/>
    <dgm:cxn modelId="{2842BAA9-4740-4FC3-954E-EA90FA827B73}" type="presParOf" srcId="{8712AAB2-810D-4953-A965-51A6B34F37F0}" destId="{BD3644D1-D615-43E4-B0E3-072C3FE58E36}" srcOrd="0" destOrd="0" presId="urn:microsoft.com/office/officeart/2005/8/layout/hierarchy1"/>
    <dgm:cxn modelId="{CE5FF104-5A6E-4E43-94C2-58218E45067E}" type="presParOf" srcId="{BD3644D1-D615-43E4-B0E3-072C3FE58E36}" destId="{2B435640-19E5-4623-A0A1-40306EFD5CEC}" srcOrd="0" destOrd="0" presId="urn:microsoft.com/office/officeart/2005/8/layout/hierarchy1"/>
    <dgm:cxn modelId="{E4472186-FD69-4F77-BAFA-8883400EE2A4}" type="presParOf" srcId="{BD3644D1-D615-43E4-B0E3-072C3FE58E36}" destId="{4CDACD01-5B57-451C-BC0C-9391DEC137F1}" srcOrd="1" destOrd="0" presId="urn:microsoft.com/office/officeart/2005/8/layout/hierarchy1"/>
    <dgm:cxn modelId="{13DDC7D1-6F57-464A-975B-89BC372A9BBC}" type="presParOf" srcId="{8712AAB2-810D-4953-A965-51A6B34F37F0}" destId="{70A9FD90-F384-4103-9260-E6CEE4F5561D}" srcOrd="1" destOrd="0" presId="urn:microsoft.com/office/officeart/2005/8/layout/hierarchy1"/>
    <dgm:cxn modelId="{AB381A16-095C-4BC8-AE65-193D7A0CB42E}" type="presParOf" srcId="{70A9FD90-F384-4103-9260-E6CEE4F5561D}" destId="{16814A42-292A-4E17-AAA5-EC87F5845ECC}" srcOrd="0" destOrd="0" presId="urn:microsoft.com/office/officeart/2005/8/layout/hierarchy1"/>
    <dgm:cxn modelId="{34B3B43B-704E-4E2F-B75A-C004F0DB1D2D}" type="presParOf" srcId="{70A9FD90-F384-4103-9260-E6CEE4F5561D}" destId="{AE3AE451-C48B-4477-AE1F-DBB721DDF4AE}" srcOrd="1" destOrd="0" presId="urn:microsoft.com/office/officeart/2005/8/layout/hierarchy1"/>
    <dgm:cxn modelId="{6DB34443-F292-4E60-8DFB-1E8CDFCAA021}" type="presParOf" srcId="{AE3AE451-C48B-4477-AE1F-DBB721DDF4AE}" destId="{B0944D83-C101-42AF-932A-3B74AB34DB76}" srcOrd="0" destOrd="0" presId="urn:microsoft.com/office/officeart/2005/8/layout/hierarchy1"/>
    <dgm:cxn modelId="{5EABC094-2C68-4360-BB94-BBEE45E2B764}" type="presParOf" srcId="{B0944D83-C101-42AF-932A-3B74AB34DB76}" destId="{DB183FE6-3EAB-40A3-9707-86340345AD36}" srcOrd="0" destOrd="0" presId="urn:microsoft.com/office/officeart/2005/8/layout/hierarchy1"/>
    <dgm:cxn modelId="{F8C69DAE-6FFD-4838-B415-31AFAD16072C}" type="presParOf" srcId="{B0944D83-C101-42AF-932A-3B74AB34DB76}" destId="{5A62BA93-FCA1-4FBB-AAC2-EA62E8C23316}" srcOrd="1" destOrd="0" presId="urn:microsoft.com/office/officeart/2005/8/layout/hierarchy1"/>
    <dgm:cxn modelId="{06B21DF7-E2AE-4D5C-A307-925AEA5C310D}" type="presParOf" srcId="{AE3AE451-C48B-4477-AE1F-DBB721DDF4AE}" destId="{FF2B1EFD-27C1-4353-91F6-FCAD6260753B}" srcOrd="1" destOrd="0" presId="urn:microsoft.com/office/officeart/2005/8/layout/hierarchy1"/>
    <dgm:cxn modelId="{D4EA68A8-0654-4A5C-A7ED-F274E53C8917}" type="presParOf" srcId="{70A9FD90-F384-4103-9260-E6CEE4F5561D}" destId="{FEE47698-E2BF-484C-8A31-57723C8F5B05}" srcOrd="2" destOrd="0" presId="urn:microsoft.com/office/officeart/2005/8/layout/hierarchy1"/>
    <dgm:cxn modelId="{E3A2C371-8E31-47E4-80E2-A85D68C2B785}" type="presParOf" srcId="{70A9FD90-F384-4103-9260-E6CEE4F5561D}" destId="{8E34DF02-9C02-4A7E-A0D6-962297DC6639}" srcOrd="3" destOrd="0" presId="urn:microsoft.com/office/officeart/2005/8/layout/hierarchy1"/>
    <dgm:cxn modelId="{350D608A-786B-4EDB-95C3-CAE7E0322060}" type="presParOf" srcId="{8E34DF02-9C02-4A7E-A0D6-962297DC6639}" destId="{68A6CADA-F8A2-45AB-B4DE-ADA20713B0EB}" srcOrd="0" destOrd="0" presId="urn:microsoft.com/office/officeart/2005/8/layout/hierarchy1"/>
    <dgm:cxn modelId="{6F246100-170C-47D9-A21D-73D745827C8C}" type="presParOf" srcId="{68A6CADA-F8A2-45AB-B4DE-ADA20713B0EB}" destId="{085F8035-58E4-493F-83EF-B5CA96803DE8}" srcOrd="0" destOrd="0" presId="urn:microsoft.com/office/officeart/2005/8/layout/hierarchy1"/>
    <dgm:cxn modelId="{89FE69A9-56DB-4CBD-BAF1-F8FACB1D6101}" type="presParOf" srcId="{68A6CADA-F8A2-45AB-B4DE-ADA20713B0EB}" destId="{B8A4F2CB-E049-4164-A7A9-D3BA056EE308}" srcOrd="1" destOrd="0" presId="urn:microsoft.com/office/officeart/2005/8/layout/hierarchy1"/>
    <dgm:cxn modelId="{AFA6DD32-45D4-460D-9985-CDE5FD602DDB}" type="presParOf" srcId="{8E34DF02-9C02-4A7E-A0D6-962297DC6639}" destId="{E7CA05FD-F591-4306-A5C6-F353EBAA4FF5}" srcOrd="1" destOrd="0" presId="urn:microsoft.com/office/officeart/2005/8/layout/hierarchy1"/>
    <dgm:cxn modelId="{5BDF53C4-0EB5-4FD7-AA2B-C9D828019B79}" type="presParOf" srcId="{E7CA05FD-F591-4306-A5C6-F353EBAA4FF5}" destId="{6A65A1E9-98ED-4807-97CF-595E9B0D2C6D}" srcOrd="0" destOrd="0" presId="urn:microsoft.com/office/officeart/2005/8/layout/hierarchy1"/>
    <dgm:cxn modelId="{CC1B34AB-728F-448A-970A-B932808FE0AA}" type="presParOf" srcId="{E7CA05FD-F591-4306-A5C6-F353EBAA4FF5}" destId="{97B01BFA-833B-42E4-9B34-4519B39AEE03}" srcOrd="1" destOrd="0" presId="urn:microsoft.com/office/officeart/2005/8/layout/hierarchy1"/>
    <dgm:cxn modelId="{CF804359-EE6D-43C2-8ABF-065F2EE02ED0}" type="presParOf" srcId="{97B01BFA-833B-42E4-9B34-4519B39AEE03}" destId="{D799D763-E5D3-468E-A217-94DFA0D8E788}" srcOrd="0" destOrd="0" presId="urn:microsoft.com/office/officeart/2005/8/layout/hierarchy1"/>
    <dgm:cxn modelId="{9A2E76CF-4ABC-4C57-AF9F-77CDC703F8EF}" type="presParOf" srcId="{D799D763-E5D3-468E-A217-94DFA0D8E788}" destId="{BE5F9AC8-126E-457D-8C6D-8976B36F986B}" srcOrd="0" destOrd="0" presId="urn:microsoft.com/office/officeart/2005/8/layout/hierarchy1"/>
    <dgm:cxn modelId="{BAC9048B-58E5-494F-B61E-8D6D617F88D2}" type="presParOf" srcId="{D799D763-E5D3-468E-A217-94DFA0D8E788}" destId="{0817C9D9-EC61-4832-8BBB-C6FA9D02C338}" srcOrd="1" destOrd="0" presId="urn:microsoft.com/office/officeart/2005/8/layout/hierarchy1"/>
    <dgm:cxn modelId="{13DBF69A-87B8-4BE9-B0A0-DA49A0B916BB}" type="presParOf" srcId="{97B01BFA-833B-42E4-9B34-4519B39AEE03}" destId="{92008E0D-5C39-4A34-972D-0E8A6123B4CC}" srcOrd="1" destOrd="0" presId="urn:microsoft.com/office/officeart/2005/8/layout/hierarchy1"/>
    <dgm:cxn modelId="{5586949D-C614-4902-81B6-26A0D2A93D2C}" type="presParOf" srcId="{92084FB0-7DB5-4016-B5E5-9154F75821B0}" destId="{F0CF2787-04F8-4BD9-913F-80FBF092262E}" srcOrd="2" destOrd="0" presId="urn:microsoft.com/office/officeart/2005/8/layout/hierarchy1"/>
    <dgm:cxn modelId="{81B76119-34B8-412B-AC42-D7C40036C1C2}" type="presParOf" srcId="{92084FB0-7DB5-4016-B5E5-9154F75821B0}" destId="{A7507F2C-3367-4EF9-97FE-A195C6D3B76F}" srcOrd="3" destOrd="0" presId="urn:microsoft.com/office/officeart/2005/8/layout/hierarchy1"/>
    <dgm:cxn modelId="{FF8477B1-13AB-4478-B882-23E1CBCCAF56}" type="presParOf" srcId="{A7507F2C-3367-4EF9-97FE-A195C6D3B76F}" destId="{C7B864A8-A9FC-4278-A647-3EB9D2281116}" srcOrd="0" destOrd="0" presId="urn:microsoft.com/office/officeart/2005/8/layout/hierarchy1"/>
    <dgm:cxn modelId="{7D95F516-E21E-4648-AA1A-E1EC2EDADDF7}" type="presParOf" srcId="{C7B864A8-A9FC-4278-A647-3EB9D2281116}" destId="{EFF4C059-D45C-417E-B985-BBEAF9992570}" srcOrd="0" destOrd="0" presId="urn:microsoft.com/office/officeart/2005/8/layout/hierarchy1"/>
    <dgm:cxn modelId="{98592945-42A2-4408-BF90-DF98B923DD7C}" type="presParOf" srcId="{C7B864A8-A9FC-4278-A647-3EB9D2281116}" destId="{EA5F5E32-99EC-425D-A57E-A61CBB9B74BC}" srcOrd="1" destOrd="0" presId="urn:microsoft.com/office/officeart/2005/8/layout/hierarchy1"/>
    <dgm:cxn modelId="{78BB1FB7-E790-420D-88B6-2D4659592973}" type="presParOf" srcId="{A7507F2C-3367-4EF9-97FE-A195C6D3B76F}" destId="{FE9A5ACF-F776-40EC-AFD7-A733E4489365}" srcOrd="1" destOrd="0" presId="urn:microsoft.com/office/officeart/2005/8/layout/hierarchy1"/>
    <dgm:cxn modelId="{0F51A5C3-457F-4866-85DC-3EBC5311772B}" type="presParOf" srcId="{92084FB0-7DB5-4016-B5E5-9154F75821B0}" destId="{4FA14E0E-6025-4BDA-8256-635409DFAEF9}" srcOrd="4" destOrd="0" presId="urn:microsoft.com/office/officeart/2005/8/layout/hierarchy1"/>
    <dgm:cxn modelId="{3D531E43-454C-4B57-A002-E5488FC55BD5}" type="presParOf" srcId="{92084FB0-7DB5-4016-B5E5-9154F75821B0}" destId="{E29FB35C-4BD1-440E-8751-57C70D29FB2B}" srcOrd="5" destOrd="0" presId="urn:microsoft.com/office/officeart/2005/8/layout/hierarchy1"/>
    <dgm:cxn modelId="{D57E9402-CEEA-4C39-A9F8-ADF83BF307FE}" type="presParOf" srcId="{E29FB35C-4BD1-440E-8751-57C70D29FB2B}" destId="{1B1989C6-1E88-437A-8CA6-E75BF95DA2CB}" srcOrd="0" destOrd="0" presId="urn:microsoft.com/office/officeart/2005/8/layout/hierarchy1"/>
    <dgm:cxn modelId="{58263F33-C86A-4126-8C9D-EBD53F3806BF}" type="presParOf" srcId="{1B1989C6-1E88-437A-8CA6-E75BF95DA2CB}" destId="{58083605-A667-49E4-8CD1-64BF723B5363}" srcOrd="0" destOrd="0" presId="urn:microsoft.com/office/officeart/2005/8/layout/hierarchy1"/>
    <dgm:cxn modelId="{5E9A44DE-840E-42EB-9FC8-6053A14153E2}" type="presParOf" srcId="{1B1989C6-1E88-437A-8CA6-E75BF95DA2CB}" destId="{0F3F016A-5E29-4BA0-B481-ECFC60C1556F}" srcOrd="1" destOrd="0" presId="urn:microsoft.com/office/officeart/2005/8/layout/hierarchy1"/>
    <dgm:cxn modelId="{11567FDD-8972-4737-BE0B-49103A0EBE8A}" type="presParOf" srcId="{E29FB35C-4BD1-440E-8751-57C70D29FB2B}" destId="{8A1D069D-4ECF-4BA2-963B-C13E8D799C92}" srcOrd="1" destOrd="0" presId="urn:microsoft.com/office/officeart/2005/8/layout/hierarchy1"/>
    <dgm:cxn modelId="{123E2144-A3B7-4F77-A365-5BC5F66C82BF}" type="presParOf" srcId="{8A1D069D-4ECF-4BA2-963B-C13E8D799C92}" destId="{61A7DB54-7106-49A6-AB90-232AE73B6F03}" srcOrd="0" destOrd="0" presId="urn:microsoft.com/office/officeart/2005/8/layout/hierarchy1"/>
    <dgm:cxn modelId="{5F640CD5-01E9-4933-94A1-ADAB1F791762}" type="presParOf" srcId="{8A1D069D-4ECF-4BA2-963B-C13E8D799C92}" destId="{1E4F1058-786D-4022-97B7-0F0E123CBEA1}" srcOrd="1" destOrd="0" presId="urn:microsoft.com/office/officeart/2005/8/layout/hierarchy1"/>
    <dgm:cxn modelId="{F1909B7C-EBA7-4EA8-BCA2-E8284CED1060}" type="presParOf" srcId="{1E4F1058-786D-4022-97B7-0F0E123CBEA1}" destId="{1F7A69A1-A336-4AC5-883D-9A025BF722C3}" srcOrd="0" destOrd="0" presId="urn:microsoft.com/office/officeart/2005/8/layout/hierarchy1"/>
    <dgm:cxn modelId="{F10696A8-0D49-44B8-8EC5-6FBBF892C7A4}" type="presParOf" srcId="{1F7A69A1-A336-4AC5-883D-9A025BF722C3}" destId="{62906FC8-E469-48ED-90AF-9CCB3C327FAB}" srcOrd="0" destOrd="0" presId="urn:microsoft.com/office/officeart/2005/8/layout/hierarchy1"/>
    <dgm:cxn modelId="{D40B252C-EA2F-485E-8CE8-888241F6332E}" type="presParOf" srcId="{1F7A69A1-A336-4AC5-883D-9A025BF722C3}" destId="{9D7ACC83-900C-4935-8E6E-B84127067F9B}" srcOrd="1" destOrd="0" presId="urn:microsoft.com/office/officeart/2005/8/layout/hierarchy1"/>
    <dgm:cxn modelId="{9709F4C7-ECD1-4106-BD11-77CE22613A0E}" type="presParOf" srcId="{1E4F1058-786D-4022-97B7-0F0E123CBEA1}" destId="{779206E9-DDC4-4D98-A605-534777A48B9E}" srcOrd="1" destOrd="0" presId="urn:microsoft.com/office/officeart/2005/8/layout/hierarchy1"/>
    <dgm:cxn modelId="{7351EB4C-97DC-4B29-BBDF-D65171D46706}" type="presParOf" srcId="{779206E9-DDC4-4D98-A605-534777A48B9E}" destId="{EC369A48-1BBB-434C-B9AC-B1396772CCEF}" srcOrd="0" destOrd="0" presId="urn:microsoft.com/office/officeart/2005/8/layout/hierarchy1"/>
    <dgm:cxn modelId="{48902AAD-A733-45B3-8C20-930EE404C45A}" type="presParOf" srcId="{779206E9-DDC4-4D98-A605-534777A48B9E}" destId="{211061DE-461A-4E0C-9F9F-FD0A31F51953}" srcOrd="1" destOrd="0" presId="urn:microsoft.com/office/officeart/2005/8/layout/hierarchy1"/>
    <dgm:cxn modelId="{1162793E-9847-4734-AD85-CE178F9057D5}" type="presParOf" srcId="{211061DE-461A-4E0C-9F9F-FD0A31F51953}" destId="{017AEAE7-7EEA-43E1-8CA0-E86E1257AAE7}" srcOrd="0" destOrd="0" presId="urn:microsoft.com/office/officeart/2005/8/layout/hierarchy1"/>
    <dgm:cxn modelId="{D21F93E8-B47E-44E5-BBD9-4A222A676913}" type="presParOf" srcId="{017AEAE7-7EEA-43E1-8CA0-E86E1257AAE7}" destId="{49E8967B-F9F8-4254-9928-87C940D66A3C}" srcOrd="0" destOrd="0" presId="urn:microsoft.com/office/officeart/2005/8/layout/hierarchy1"/>
    <dgm:cxn modelId="{D943917E-4918-4FD3-A0A5-A6B01CBD1CA0}" type="presParOf" srcId="{017AEAE7-7EEA-43E1-8CA0-E86E1257AAE7}" destId="{2C19DE9B-6765-413A-8610-4057E15B7781}" srcOrd="1" destOrd="0" presId="urn:microsoft.com/office/officeart/2005/8/layout/hierarchy1"/>
    <dgm:cxn modelId="{F3209915-CD52-410C-B4F8-A3FD56F277DD}" type="presParOf" srcId="{211061DE-461A-4E0C-9F9F-FD0A31F51953}" destId="{F1081573-7CFF-4608-BED0-6E1653239C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369A48-1BBB-434C-B9AC-B1396772CCEF}">
      <dsp:nvSpPr>
        <dsp:cNvPr id="0" name=""/>
        <dsp:cNvSpPr/>
      </dsp:nvSpPr>
      <dsp:spPr>
        <a:xfrm>
          <a:off x="6612253" y="2575151"/>
          <a:ext cx="1332671" cy="627290"/>
        </a:xfrm>
        <a:custGeom>
          <a:avLst/>
          <a:gdLst/>
          <a:ahLst/>
          <a:cxnLst/>
          <a:rect l="0" t="0" r="0" b="0"/>
          <a:pathLst>
            <a:path>
              <a:moveTo>
                <a:pt x="0" y="627290"/>
              </a:moveTo>
              <a:lnTo>
                <a:pt x="133267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7DB54-7106-49A6-AB90-232AE73B6F03}">
      <dsp:nvSpPr>
        <dsp:cNvPr id="0" name=""/>
        <dsp:cNvSpPr/>
      </dsp:nvSpPr>
      <dsp:spPr>
        <a:xfrm>
          <a:off x="6612253" y="2457740"/>
          <a:ext cx="169844" cy="117439"/>
        </a:xfrm>
        <a:custGeom>
          <a:avLst/>
          <a:gdLst/>
          <a:ahLst/>
          <a:cxnLst/>
          <a:rect l="0" t="0" r="0" b="0"/>
          <a:pathLst>
            <a:path>
              <a:moveTo>
                <a:pt x="169844" y="0"/>
              </a:moveTo>
              <a:lnTo>
                <a:pt x="169844" y="25929"/>
              </a:lnTo>
              <a:lnTo>
                <a:pt x="0" y="25929"/>
              </a:lnTo>
              <a:lnTo>
                <a:pt x="0" y="1174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14E0E-6025-4BDA-8256-635409DFAEF9}">
      <dsp:nvSpPr>
        <dsp:cNvPr id="0" name=""/>
        <dsp:cNvSpPr/>
      </dsp:nvSpPr>
      <dsp:spPr>
        <a:xfrm>
          <a:off x="5574769" y="1543188"/>
          <a:ext cx="1207329" cy="287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79"/>
              </a:lnTo>
              <a:lnTo>
                <a:pt x="1207329" y="195779"/>
              </a:lnTo>
              <a:lnTo>
                <a:pt x="1207329" y="287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F2787-04F8-4BD9-913F-80FBF092262E}">
      <dsp:nvSpPr>
        <dsp:cNvPr id="0" name=""/>
        <dsp:cNvSpPr/>
      </dsp:nvSpPr>
      <dsp:spPr>
        <a:xfrm>
          <a:off x="5529049" y="1543188"/>
          <a:ext cx="91440" cy="2563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4886"/>
              </a:lnTo>
              <a:lnTo>
                <a:pt x="86911" y="164886"/>
              </a:lnTo>
              <a:lnTo>
                <a:pt x="86911" y="2563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65A1E9-98ED-4807-97CF-595E9B0D2C6D}">
      <dsp:nvSpPr>
        <dsp:cNvPr id="0" name=""/>
        <dsp:cNvSpPr/>
      </dsp:nvSpPr>
      <dsp:spPr>
        <a:xfrm>
          <a:off x="4925384" y="3372292"/>
          <a:ext cx="91440" cy="1435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061"/>
              </a:lnTo>
              <a:lnTo>
                <a:pt x="71847" y="52061"/>
              </a:lnTo>
              <a:lnTo>
                <a:pt x="71847" y="1435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47698-E2BF-484C-8A31-57723C8F5B05}">
      <dsp:nvSpPr>
        <dsp:cNvPr id="0" name=""/>
        <dsp:cNvSpPr/>
      </dsp:nvSpPr>
      <dsp:spPr>
        <a:xfrm>
          <a:off x="4367439" y="2457740"/>
          <a:ext cx="603664" cy="287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79"/>
              </a:lnTo>
              <a:lnTo>
                <a:pt x="603664" y="195779"/>
              </a:lnTo>
              <a:lnTo>
                <a:pt x="603664" y="287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14A42-292A-4E17-AAA5-EC87F5845ECC}">
      <dsp:nvSpPr>
        <dsp:cNvPr id="0" name=""/>
        <dsp:cNvSpPr/>
      </dsp:nvSpPr>
      <dsp:spPr>
        <a:xfrm>
          <a:off x="3763774" y="2457740"/>
          <a:ext cx="603664" cy="287289"/>
        </a:xfrm>
        <a:custGeom>
          <a:avLst/>
          <a:gdLst/>
          <a:ahLst/>
          <a:cxnLst/>
          <a:rect l="0" t="0" r="0" b="0"/>
          <a:pathLst>
            <a:path>
              <a:moveTo>
                <a:pt x="603664" y="0"/>
              </a:moveTo>
              <a:lnTo>
                <a:pt x="603664" y="195779"/>
              </a:lnTo>
              <a:lnTo>
                <a:pt x="0" y="195779"/>
              </a:lnTo>
              <a:lnTo>
                <a:pt x="0" y="287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CD05D5-1430-43DE-8A94-0DAC4AEB5DC1}">
      <dsp:nvSpPr>
        <dsp:cNvPr id="0" name=""/>
        <dsp:cNvSpPr/>
      </dsp:nvSpPr>
      <dsp:spPr>
        <a:xfrm>
          <a:off x="4367439" y="1543188"/>
          <a:ext cx="1207329" cy="287289"/>
        </a:xfrm>
        <a:custGeom>
          <a:avLst/>
          <a:gdLst/>
          <a:ahLst/>
          <a:cxnLst/>
          <a:rect l="0" t="0" r="0" b="0"/>
          <a:pathLst>
            <a:path>
              <a:moveTo>
                <a:pt x="1207329" y="0"/>
              </a:moveTo>
              <a:lnTo>
                <a:pt x="1207329" y="195779"/>
              </a:lnTo>
              <a:lnTo>
                <a:pt x="0" y="195779"/>
              </a:lnTo>
              <a:lnTo>
                <a:pt x="0" y="287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9D4852-0660-48FF-AA4E-D79270600F4E}">
      <dsp:nvSpPr>
        <dsp:cNvPr id="0" name=""/>
        <dsp:cNvSpPr/>
      </dsp:nvSpPr>
      <dsp:spPr>
        <a:xfrm>
          <a:off x="4065607" y="628636"/>
          <a:ext cx="1509161" cy="287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79"/>
              </a:lnTo>
              <a:lnTo>
                <a:pt x="1509161" y="195779"/>
              </a:lnTo>
              <a:lnTo>
                <a:pt x="1509161" y="287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22C0D-7629-4F10-A8FA-5213A365F642}">
      <dsp:nvSpPr>
        <dsp:cNvPr id="0" name=""/>
        <dsp:cNvSpPr/>
      </dsp:nvSpPr>
      <dsp:spPr>
        <a:xfrm>
          <a:off x="2556445" y="1543188"/>
          <a:ext cx="603664" cy="287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79"/>
              </a:lnTo>
              <a:lnTo>
                <a:pt x="603664" y="195779"/>
              </a:lnTo>
              <a:lnTo>
                <a:pt x="603664" y="287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BB92B-5112-411B-B741-85F6171D2C8C}">
      <dsp:nvSpPr>
        <dsp:cNvPr id="0" name=""/>
        <dsp:cNvSpPr/>
      </dsp:nvSpPr>
      <dsp:spPr>
        <a:xfrm>
          <a:off x="1652790" y="2457740"/>
          <a:ext cx="299989" cy="155702"/>
        </a:xfrm>
        <a:custGeom>
          <a:avLst/>
          <a:gdLst/>
          <a:ahLst/>
          <a:cxnLst/>
          <a:rect l="0" t="0" r="0" b="0"/>
          <a:pathLst>
            <a:path>
              <a:moveTo>
                <a:pt x="299989" y="0"/>
              </a:moveTo>
              <a:lnTo>
                <a:pt x="299989" y="64192"/>
              </a:lnTo>
              <a:lnTo>
                <a:pt x="0" y="64192"/>
              </a:lnTo>
              <a:lnTo>
                <a:pt x="0" y="1557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D4BFFB-46BA-4C35-8D34-0BF6FEECDB7D}">
      <dsp:nvSpPr>
        <dsp:cNvPr id="0" name=""/>
        <dsp:cNvSpPr/>
      </dsp:nvSpPr>
      <dsp:spPr>
        <a:xfrm>
          <a:off x="1952780" y="1543188"/>
          <a:ext cx="603664" cy="287289"/>
        </a:xfrm>
        <a:custGeom>
          <a:avLst/>
          <a:gdLst/>
          <a:ahLst/>
          <a:cxnLst/>
          <a:rect l="0" t="0" r="0" b="0"/>
          <a:pathLst>
            <a:path>
              <a:moveTo>
                <a:pt x="603664" y="0"/>
              </a:moveTo>
              <a:lnTo>
                <a:pt x="603664" y="195779"/>
              </a:lnTo>
              <a:lnTo>
                <a:pt x="0" y="195779"/>
              </a:lnTo>
              <a:lnTo>
                <a:pt x="0" y="287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C69C0-F749-45BA-AC45-D91D4ECB136D}">
      <dsp:nvSpPr>
        <dsp:cNvPr id="0" name=""/>
        <dsp:cNvSpPr/>
      </dsp:nvSpPr>
      <dsp:spPr>
        <a:xfrm>
          <a:off x="2556445" y="628636"/>
          <a:ext cx="1509161" cy="287289"/>
        </a:xfrm>
        <a:custGeom>
          <a:avLst/>
          <a:gdLst/>
          <a:ahLst/>
          <a:cxnLst/>
          <a:rect l="0" t="0" r="0" b="0"/>
          <a:pathLst>
            <a:path>
              <a:moveTo>
                <a:pt x="1509161" y="0"/>
              </a:moveTo>
              <a:lnTo>
                <a:pt x="1509161" y="195779"/>
              </a:lnTo>
              <a:lnTo>
                <a:pt x="0" y="195779"/>
              </a:lnTo>
              <a:lnTo>
                <a:pt x="0" y="287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608D4-2882-48C0-AA6B-4732C2859E63}">
      <dsp:nvSpPr>
        <dsp:cNvPr id="0" name=""/>
        <dsp:cNvSpPr/>
      </dsp:nvSpPr>
      <dsp:spPr>
        <a:xfrm>
          <a:off x="3571699" y="1373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7B7788-2833-4DBB-A234-A9FE4A858DEA}">
      <dsp:nvSpPr>
        <dsp:cNvPr id="0" name=""/>
        <dsp:cNvSpPr/>
      </dsp:nvSpPr>
      <dsp:spPr>
        <a:xfrm>
          <a:off x="3681456" y="105643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/>
            <a:t>С:</a:t>
          </a:r>
        </a:p>
      </dsp:txBody>
      <dsp:txXfrm>
        <a:off x="3681456" y="105643"/>
        <a:ext cx="987815" cy="627262"/>
      </dsp:txXfrm>
    </dsp:sp>
    <dsp:sp modelId="{A7FCF004-5B1F-447D-9055-39A7531F554B}">
      <dsp:nvSpPr>
        <dsp:cNvPr id="0" name=""/>
        <dsp:cNvSpPr/>
      </dsp:nvSpPr>
      <dsp:spPr>
        <a:xfrm>
          <a:off x="2062537" y="915925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3ACBE0-B207-4BEA-8109-342A6556443F}">
      <dsp:nvSpPr>
        <dsp:cNvPr id="0" name=""/>
        <dsp:cNvSpPr/>
      </dsp:nvSpPr>
      <dsp:spPr>
        <a:xfrm>
          <a:off x="2172295" y="1020195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GAMES</a:t>
          </a:r>
          <a:endParaRPr lang="ru-RU" sz="1900" kern="1200"/>
        </a:p>
      </dsp:txBody>
      <dsp:txXfrm>
        <a:off x="2172295" y="1020195"/>
        <a:ext cx="987815" cy="627262"/>
      </dsp:txXfrm>
    </dsp:sp>
    <dsp:sp modelId="{D1D24E01-CBD4-4D9B-8233-EF950BA4978B}">
      <dsp:nvSpPr>
        <dsp:cNvPr id="0" name=""/>
        <dsp:cNvSpPr/>
      </dsp:nvSpPr>
      <dsp:spPr>
        <a:xfrm>
          <a:off x="1458873" y="1830478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B4CE4-4884-4DCA-BCCA-C9792C5AC742}">
      <dsp:nvSpPr>
        <dsp:cNvPr id="0" name=""/>
        <dsp:cNvSpPr/>
      </dsp:nvSpPr>
      <dsp:spPr>
        <a:xfrm>
          <a:off x="1568630" y="1934747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NFS</a:t>
          </a:r>
        </a:p>
      </dsp:txBody>
      <dsp:txXfrm>
        <a:off x="1568630" y="1934747"/>
        <a:ext cx="987815" cy="627262"/>
      </dsp:txXfrm>
    </dsp:sp>
    <dsp:sp modelId="{5DBDE872-F0F9-45F0-90C0-795A8448503E}">
      <dsp:nvSpPr>
        <dsp:cNvPr id="0" name=""/>
        <dsp:cNvSpPr/>
      </dsp:nvSpPr>
      <dsp:spPr>
        <a:xfrm>
          <a:off x="1158883" y="2613443"/>
          <a:ext cx="987815" cy="627262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F7244-78FE-4323-B42A-6805A8D886FE}">
      <dsp:nvSpPr>
        <dsp:cNvPr id="0" name=""/>
        <dsp:cNvSpPr/>
      </dsp:nvSpPr>
      <dsp:spPr>
        <a:xfrm>
          <a:off x="1268640" y="2717712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nfs.exe</a:t>
          </a:r>
          <a:endParaRPr lang="ru-RU" sz="1900" kern="1200" dirty="0"/>
        </a:p>
      </dsp:txBody>
      <dsp:txXfrm>
        <a:off x="1268640" y="2717712"/>
        <a:ext cx="987815" cy="627262"/>
      </dsp:txXfrm>
    </dsp:sp>
    <dsp:sp modelId="{70CAF95C-714C-44D7-92FE-25BDF63CB1F0}">
      <dsp:nvSpPr>
        <dsp:cNvPr id="0" name=""/>
        <dsp:cNvSpPr/>
      </dsp:nvSpPr>
      <dsp:spPr>
        <a:xfrm>
          <a:off x="2666202" y="1830478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D7EBC-DB63-4B0D-88EC-0E53E34C11A7}">
      <dsp:nvSpPr>
        <dsp:cNvPr id="0" name=""/>
        <dsp:cNvSpPr/>
      </dsp:nvSpPr>
      <dsp:spPr>
        <a:xfrm>
          <a:off x="2775959" y="1934747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CS</a:t>
          </a:r>
          <a:endParaRPr lang="ru-RU" sz="1900" kern="1200"/>
        </a:p>
      </dsp:txBody>
      <dsp:txXfrm>
        <a:off x="2775959" y="1934747"/>
        <a:ext cx="987815" cy="627262"/>
      </dsp:txXfrm>
    </dsp:sp>
    <dsp:sp modelId="{176B4F2B-72FB-4FC7-9F55-3624567CB163}">
      <dsp:nvSpPr>
        <dsp:cNvPr id="0" name=""/>
        <dsp:cNvSpPr/>
      </dsp:nvSpPr>
      <dsp:spPr>
        <a:xfrm>
          <a:off x="5080861" y="915925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3ABD7-BAE3-4E88-AEAE-DE1526F2A9F6}">
      <dsp:nvSpPr>
        <dsp:cNvPr id="0" name=""/>
        <dsp:cNvSpPr/>
      </dsp:nvSpPr>
      <dsp:spPr>
        <a:xfrm>
          <a:off x="5190618" y="1020195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DOCS</a:t>
          </a:r>
          <a:endParaRPr lang="ru-RU" sz="1900" kern="1200"/>
        </a:p>
      </dsp:txBody>
      <dsp:txXfrm>
        <a:off x="5190618" y="1020195"/>
        <a:ext cx="987815" cy="627262"/>
      </dsp:txXfrm>
    </dsp:sp>
    <dsp:sp modelId="{2B435640-19E5-4623-A0A1-40306EFD5CEC}">
      <dsp:nvSpPr>
        <dsp:cNvPr id="0" name=""/>
        <dsp:cNvSpPr/>
      </dsp:nvSpPr>
      <dsp:spPr>
        <a:xfrm>
          <a:off x="3873532" y="1830478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DACD01-5B57-451C-BC0C-9391DEC137F1}">
      <dsp:nvSpPr>
        <dsp:cNvPr id="0" name=""/>
        <dsp:cNvSpPr/>
      </dsp:nvSpPr>
      <dsp:spPr>
        <a:xfrm>
          <a:off x="3983289" y="1934747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PIC</a:t>
          </a:r>
          <a:endParaRPr lang="ru-RU" sz="1900" kern="1200"/>
        </a:p>
      </dsp:txBody>
      <dsp:txXfrm>
        <a:off x="3983289" y="1934747"/>
        <a:ext cx="987815" cy="627262"/>
      </dsp:txXfrm>
    </dsp:sp>
    <dsp:sp modelId="{DB183FE6-3EAB-40A3-9707-86340345AD36}">
      <dsp:nvSpPr>
        <dsp:cNvPr id="0" name=""/>
        <dsp:cNvSpPr/>
      </dsp:nvSpPr>
      <dsp:spPr>
        <a:xfrm>
          <a:off x="3269867" y="2745030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62BA93-FCA1-4FBB-AAC2-EA62E8C23316}">
      <dsp:nvSpPr>
        <dsp:cNvPr id="0" name=""/>
        <dsp:cNvSpPr/>
      </dsp:nvSpPr>
      <dsp:spPr>
        <a:xfrm>
          <a:off x="3379624" y="2849299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VECTOR</a:t>
          </a:r>
        </a:p>
      </dsp:txBody>
      <dsp:txXfrm>
        <a:off x="3379624" y="2849299"/>
        <a:ext cx="987815" cy="627262"/>
      </dsp:txXfrm>
    </dsp:sp>
    <dsp:sp modelId="{085F8035-58E4-493F-83EF-B5CA96803DE8}">
      <dsp:nvSpPr>
        <dsp:cNvPr id="0" name=""/>
        <dsp:cNvSpPr/>
      </dsp:nvSpPr>
      <dsp:spPr>
        <a:xfrm>
          <a:off x="4477196" y="2745030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4F2CB-E049-4164-A7A9-D3BA056EE308}">
      <dsp:nvSpPr>
        <dsp:cNvPr id="0" name=""/>
        <dsp:cNvSpPr/>
      </dsp:nvSpPr>
      <dsp:spPr>
        <a:xfrm>
          <a:off x="4586954" y="2849299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RASTR</a:t>
          </a:r>
        </a:p>
      </dsp:txBody>
      <dsp:txXfrm>
        <a:off x="4586954" y="2849299"/>
        <a:ext cx="987815" cy="627262"/>
      </dsp:txXfrm>
    </dsp:sp>
    <dsp:sp modelId="{BE5F9AC8-126E-457D-8C6D-8976B36F986B}">
      <dsp:nvSpPr>
        <dsp:cNvPr id="0" name=""/>
        <dsp:cNvSpPr/>
      </dsp:nvSpPr>
      <dsp:spPr>
        <a:xfrm>
          <a:off x="4299029" y="3515863"/>
          <a:ext cx="1396405" cy="627262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7C9D9-EC61-4832-8BBB-C6FA9D02C338}">
      <dsp:nvSpPr>
        <dsp:cNvPr id="0" name=""/>
        <dsp:cNvSpPr/>
      </dsp:nvSpPr>
      <dsp:spPr>
        <a:xfrm>
          <a:off x="4408786" y="3620133"/>
          <a:ext cx="139640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pic1.bmp</a:t>
          </a:r>
          <a:endParaRPr lang="ru-RU" sz="1900" kern="1200"/>
        </a:p>
      </dsp:txBody>
      <dsp:txXfrm>
        <a:off x="4408786" y="3620133"/>
        <a:ext cx="1396405" cy="627262"/>
      </dsp:txXfrm>
    </dsp:sp>
    <dsp:sp modelId="{EFF4C059-D45C-417E-B985-BBEAF9992570}">
      <dsp:nvSpPr>
        <dsp:cNvPr id="0" name=""/>
        <dsp:cNvSpPr/>
      </dsp:nvSpPr>
      <dsp:spPr>
        <a:xfrm>
          <a:off x="5122053" y="1799585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5F5E32-99EC-425D-A57E-A61CBB9B74BC}">
      <dsp:nvSpPr>
        <dsp:cNvPr id="0" name=""/>
        <dsp:cNvSpPr/>
      </dsp:nvSpPr>
      <dsp:spPr>
        <a:xfrm>
          <a:off x="5231810" y="1903854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MUSIC</a:t>
          </a:r>
          <a:endParaRPr lang="ru-RU" sz="1900" kern="1200"/>
        </a:p>
      </dsp:txBody>
      <dsp:txXfrm>
        <a:off x="5231810" y="1903854"/>
        <a:ext cx="987815" cy="627262"/>
      </dsp:txXfrm>
    </dsp:sp>
    <dsp:sp modelId="{58083605-A667-49E4-8CD1-64BF723B5363}">
      <dsp:nvSpPr>
        <dsp:cNvPr id="0" name=""/>
        <dsp:cNvSpPr/>
      </dsp:nvSpPr>
      <dsp:spPr>
        <a:xfrm>
          <a:off x="6288191" y="1830478"/>
          <a:ext cx="987815" cy="627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3F016A-5E29-4BA0-B481-ECFC60C1556F}">
      <dsp:nvSpPr>
        <dsp:cNvPr id="0" name=""/>
        <dsp:cNvSpPr/>
      </dsp:nvSpPr>
      <dsp:spPr>
        <a:xfrm>
          <a:off x="6397948" y="1934747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TEXT</a:t>
          </a:r>
          <a:endParaRPr lang="ru-RU" sz="1900" kern="1200"/>
        </a:p>
      </dsp:txBody>
      <dsp:txXfrm>
        <a:off x="6397948" y="1934747"/>
        <a:ext cx="987815" cy="627262"/>
      </dsp:txXfrm>
    </dsp:sp>
    <dsp:sp modelId="{62906FC8-E469-48ED-90AF-9CCB3C327FAB}">
      <dsp:nvSpPr>
        <dsp:cNvPr id="0" name=""/>
        <dsp:cNvSpPr/>
      </dsp:nvSpPr>
      <dsp:spPr>
        <a:xfrm>
          <a:off x="6118346" y="2575180"/>
          <a:ext cx="987815" cy="627262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ACC83-900C-4935-8E6E-B84127067F9B}">
      <dsp:nvSpPr>
        <dsp:cNvPr id="0" name=""/>
        <dsp:cNvSpPr/>
      </dsp:nvSpPr>
      <dsp:spPr>
        <a:xfrm>
          <a:off x="6228103" y="2679449"/>
          <a:ext cx="987815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text.txt</a:t>
          </a:r>
          <a:endParaRPr lang="ru-RU" sz="1900" kern="1200"/>
        </a:p>
      </dsp:txBody>
      <dsp:txXfrm>
        <a:off x="6228103" y="2679449"/>
        <a:ext cx="987815" cy="627262"/>
      </dsp:txXfrm>
    </dsp:sp>
    <dsp:sp modelId="{49E8967B-F9F8-4254-9928-87C940D66A3C}">
      <dsp:nvSpPr>
        <dsp:cNvPr id="0" name=""/>
        <dsp:cNvSpPr/>
      </dsp:nvSpPr>
      <dsp:spPr>
        <a:xfrm>
          <a:off x="7259159" y="2575151"/>
          <a:ext cx="1371531" cy="627262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9DE9B-6765-413A-8610-4057E15B7781}">
      <dsp:nvSpPr>
        <dsp:cNvPr id="0" name=""/>
        <dsp:cNvSpPr/>
      </dsp:nvSpPr>
      <dsp:spPr>
        <a:xfrm>
          <a:off x="7368916" y="2679421"/>
          <a:ext cx="1371531" cy="627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primer.doc</a:t>
          </a:r>
          <a:endParaRPr lang="ru-RU" sz="1900" kern="1200"/>
        </a:p>
      </dsp:txBody>
      <dsp:txXfrm>
        <a:off x="7368916" y="2679421"/>
        <a:ext cx="1371531" cy="627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4F960-0A5C-4A3A-8FEC-C4BDAB46CBE7}" type="datetimeFigureOut">
              <a:rPr lang="ru-RU" smtClean="0"/>
              <a:pPr/>
              <a:t>06.07.2013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77781-F072-4668-B483-2355CA77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27.xml"/><Relationship Id="rId3" Type="http://schemas.openxmlformats.org/officeDocument/2006/relationships/slide" Target="slide5.xml"/><Relationship Id="rId7" Type="http://schemas.openxmlformats.org/officeDocument/2006/relationships/slide" Target="slide15.xml"/><Relationship Id="rId12" Type="http://schemas.openxmlformats.org/officeDocument/2006/relationships/slide" Target="slide25.xml"/><Relationship Id="rId17" Type="http://schemas.openxmlformats.org/officeDocument/2006/relationships/slide" Target="slide37.xml"/><Relationship Id="rId2" Type="http://schemas.openxmlformats.org/officeDocument/2006/relationships/slide" Target="slide3.xml"/><Relationship Id="rId16" Type="http://schemas.openxmlformats.org/officeDocument/2006/relationships/slide" Target="slide3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23.xml"/><Relationship Id="rId5" Type="http://schemas.openxmlformats.org/officeDocument/2006/relationships/slide" Target="slide11.xml"/><Relationship Id="rId15" Type="http://schemas.openxmlformats.org/officeDocument/2006/relationships/slide" Target="slide31.xml"/><Relationship Id="rId10" Type="http://schemas.openxmlformats.org/officeDocument/2006/relationships/slide" Target="slide21.xml"/><Relationship Id="rId4" Type="http://schemas.openxmlformats.org/officeDocument/2006/relationships/slide" Target="slide9.xml"/><Relationship Id="rId9" Type="http://schemas.openxmlformats.org/officeDocument/2006/relationships/slide" Target="slide19.xml"/><Relationship Id="rId14" Type="http://schemas.openxmlformats.org/officeDocument/2006/relationships/slide" Target="slide2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49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5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767" y="1196752"/>
            <a:ext cx="905123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Разработка урока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«Файлы и файловая система».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Предмет: Информатика и ИКТ.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79512" y="5805264"/>
            <a:ext cx="504056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Автор: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Зеляева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Елена Анатольевна,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ГБОУ СПО МО «Люберецкий политехнический техникум», п.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Красково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2013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436096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76672"/>
            <a:ext cx="865961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операционные системы </a:t>
            </a:r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 </a:t>
            </a:r>
          </a:p>
          <a:p>
            <a:pPr algn="ctr"/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оболочки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683568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436096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http://upload.wikimedia.org/wikipedia/commons/thumb/d/d7/Disk-structure.svg/300px-Disk-structure.svg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88640"/>
            <a:ext cx="396044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707904" y="260648"/>
            <a:ext cx="504056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Какой буквой на рисунке обозначен сектор дорожки диска?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292080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http://upload.wikimedia.org/wikipedia/commons/thumb/d/d7/Disk-structure.svg/300px-Disk-structure.svg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88640"/>
            <a:ext cx="396044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55576" y="3212976"/>
            <a:ext cx="80096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– 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сектор дорожки диска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899592" y="458112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220072" y="458112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48680"/>
            <a:ext cx="858352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операционная система? 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436096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784976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Операционная система -программа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обеспечивающая совместное функционирование всех устройств компьютера и предоставляющая пользователю доступ к его ресурсам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899592" y="458112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220072" y="458112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124744"/>
            <a:ext cx="645195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ПЗУ? 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6012160" y="5949280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251520" y="602128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32656"/>
            <a:ext cx="8676456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ПЗУ (постоянное запоминающее устройство) -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энергонезависимая память, используется для хранения массива неизменяемых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данных.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251520" y="5949280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6012160" y="5877272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92696"/>
            <a:ext cx="9145016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Какое программное обеспечение относится к прикладному?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6012160" y="602128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251520" y="602128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88640"/>
            <a:ext cx="8640960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Прикладное ПО – это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ПрОграммное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обеспечение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предназначенное для решения повседневных задач обработки информации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lvl="0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создания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документов, графических объектов, баз данных;</a:t>
            </a:r>
          </a:p>
          <a:p>
            <a:pPr lvl="0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проведения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расчетов;</a:t>
            </a:r>
          </a:p>
          <a:p>
            <a:pPr lvl="0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ускорения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процесса обучения;</a:t>
            </a:r>
          </a:p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проведения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досуга.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899592" y="458112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220072" y="458112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http://upload.wikimedia.org/wikipedia/commons/thumb/d/d7/Disk-structure.svg/300px-Disk-structure.svg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88640"/>
            <a:ext cx="396044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067944" y="260648"/>
            <a:ext cx="489654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Какой буквой на рисунке обозначен кластер?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9632" y="1268760"/>
          <a:ext cx="6576392" cy="4320480"/>
        </p:xfrm>
        <a:graphic>
          <a:graphicData uri="http://schemas.openxmlformats.org/drawingml/2006/table">
            <a:tbl>
              <a:tblPr/>
              <a:tblGrid>
                <a:gridCol w="1644098"/>
                <a:gridCol w="1644098"/>
                <a:gridCol w="1644098"/>
                <a:gridCol w="1644098"/>
              </a:tblGrid>
              <a:tr h="108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2" action="ppaction://hlinksldjump"/>
                        </a:rPr>
                        <a:t>1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3" action="ppaction://hlinksldjump"/>
                        </a:rPr>
                        <a:t>2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4" action="ppaction://hlinksldjump"/>
                        </a:rPr>
                        <a:t>3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5" action="ppaction://hlinksldjump"/>
                        </a:rPr>
                        <a:t>4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6" action="ppaction://hlinksldjump"/>
                        </a:rPr>
                        <a:t>5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7" action="ppaction://hlinksldjump"/>
                        </a:rPr>
                        <a:t>6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8" action="ppaction://hlinksldjump"/>
                        </a:rPr>
                        <a:t>7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9" action="ppaction://hlinksldjump"/>
                        </a:rPr>
                        <a:t>8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10" action="ppaction://hlinksldjump"/>
                        </a:rPr>
                        <a:t>9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11" action="ppaction://hlinksldjump"/>
                        </a:rPr>
                        <a:t>10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12" action="ppaction://hlinksldjump"/>
                        </a:rPr>
                        <a:t>11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13" action="ppaction://hlinksldjump"/>
                        </a:rPr>
                        <a:t>12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14" action="ppaction://hlinksldjump"/>
                        </a:rPr>
                        <a:t>13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15" action="ppaction://hlinksldjump"/>
                        </a:rPr>
                        <a:t>14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16" action="ppaction://hlinksldjump"/>
                        </a:rPr>
                        <a:t>15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  <a:hlinkClick r:id="rId16" action="ppaction://hlinksldjump"/>
                        </a:rPr>
                        <a:t>16</a:t>
                      </a:r>
                      <a:endParaRPr lang="ru-RU" sz="5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99792" y="188640"/>
            <a:ext cx="37584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Викторина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Управляющая кнопка: настраиваемая 5">
            <a:hlinkClick r:id="rId17" action="ppaction://hlinksldjump" highlightClick="1"/>
          </p:cNvPr>
          <p:cNvSpPr/>
          <p:nvPr/>
        </p:nvSpPr>
        <p:spPr>
          <a:xfrm>
            <a:off x="6804248" y="6093296"/>
            <a:ext cx="1800200" cy="504056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ДАЛЬШЕ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364088" y="5733256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http://upload.wikimedia.org/wikipedia/commons/thumb/d/d7/Disk-structure.svg/300px-Disk-structure.svg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88640"/>
            <a:ext cx="396044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419872" y="404664"/>
            <a:ext cx="547260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тАк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как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кластер объединяет группу секторов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251520" y="566124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6012160" y="566124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http://upload.wikimedia.org/wikipedia/commons/thumb/d/d7/Disk-structure.svg/300px-Disk-structure.svg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88640"/>
            <a:ext cx="396044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95936" y="476672"/>
            <a:ext cx="4896545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Какой буквой на рисунке обозначена дорожка 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диска?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580112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http://upload.wikimedia.org/wikipedia/commons/thumb/d/d7/Disk-structure.svg/300px-Disk-structure.svg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88640"/>
            <a:ext cx="396044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настраиваемая 3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2420888"/>
            <a:ext cx="556678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дорожка диска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899592" y="458112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220072" y="458112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556792"/>
            <a:ext cx="62727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ОЗУ?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436096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6632"/>
            <a:ext cx="9144000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ОЗУ (ОПЕРАТИВНОЕ ЗАПОМИНАЮЩЕЕ УСТРОЙСТВО) - энергозависимая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часть системы компьютерной памяти, в которой временно хранятся данные и команды, необходимые процессору для выполнения им 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операции.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899592" y="458112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220072" y="458112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64096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Верно ли утверждение: драйвер предназначен для ввода данных в компьютер?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6012160" y="5949280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251520" y="5949280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640959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Неверно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Драйвер 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это программа, обеспечивающая управление работой устройств и согласованный обмен информацией между устройствами.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899592" y="458112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220072" y="458112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60648"/>
            <a:ext cx="763284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утилиты и для чего они нужны?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580112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88640"/>
            <a:ext cx="8928992" cy="48965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Улиты -  сервисные программы, предназначенные для выполнения специализированных типовых задач, связанных с работой оборудования и операционной системы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683568" y="5589240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508104" y="5589240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71296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Какую функцию выполняет графический интерфейс ОС?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899592" y="458112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5292080" y="458112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404664"/>
            <a:ext cx="750783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Назовите виды программного обеспечения. 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652120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88640"/>
            <a:ext cx="8928992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Графический интерфейс - разновидность пользовательского интерфейса, в котором элементы интерфейса (меню, кнопки, значки, списки и т. п.), представленные пользователю на дисплее, исполнены в виде графических изображений. Графический интерфейс является "дружелюбным" для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пользователей.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395536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868144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60648"/>
            <a:ext cx="864096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чём состоит функция командного процессора ОС?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292080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20688"/>
            <a:ext cx="849694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командный процессор расшифровывает и исполняет команды пользователя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899592" y="458112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220072" y="458112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08720"/>
            <a:ext cx="809639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Каковы 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функции BIOS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364088" y="5733256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2"/>
            <a:ext cx="8784975" cy="51125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BIOS выполняет самотестирование устройств, а затем ищет загрузчик операционной системы на доступных носителях информации.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2"/>
          <a:ext cx="9143999" cy="7060116"/>
        </p:xfrm>
        <a:graphic>
          <a:graphicData uri="http://schemas.openxmlformats.org/drawingml/2006/table">
            <a:tbl>
              <a:tblPr/>
              <a:tblGrid>
                <a:gridCol w="2183242"/>
                <a:gridCol w="2183242"/>
                <a:gridCol w="4777515"/>
              </a:tblGrid>
              <a:tr h="537044"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Вид расширения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 anchor="ctr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Тип (формат) файла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 anchor="ctr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Программа\утилита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 anchor="ctr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44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exe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 anchor="ctr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Исполняемый файл (программа)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 anchor="ctr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Любая рабочая программа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Windows</a:t>
                      </a: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DOS,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Symbian</a:t>
                      </a: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  OS/2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 anchor="ctr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44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doc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docx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)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Документ Word (Word 2007 и выше)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MS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Word</a:t>
                      </a: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одно из приложений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Office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44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xls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xlsx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)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Файл таблиц Excel (Excel 2007 и выше)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MS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Excel</a:t>
                      </a: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одно из приложений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Office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778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txt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Текстовый файл простого формата (документ)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Блокнот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44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ppt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pptx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)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Файл презентаций PowerPoint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MS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PowerPoint</a:t>
                      </a: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одно из приложений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Office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44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mp3,.waw, </a:t>
                      </a:r>
                      <a:r>
                        <a:rPr lang="en-US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wma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,…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Звуковой (цифровой) файл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Любой аудио-плеер (не только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Windows</a:t>
                      </a: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) с необходимыми кодеками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44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en-US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bmp,.jpg</a:t>
                      </a:r>
                      <a:r>
                        <a:rPr lang="en-US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(jpeg), </a:t>
                      </a: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en-US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png</a:t>
                      </a:r>
                      <a:r>
                        <a:rPr lang="en-US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.</a:t>
                      </a:r>
                      <a:r>
                        <a:rPr lang="en-US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gif,.tiff</a:t>
                      </a:r>
                      <a:r>
                        <a:rPr lang="en-US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…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Файл изображения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Стандартные менеджеры изображений, иногда специальные программы для конкретного формата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778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en-US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avi</a:t>
                      </a:r>
                      <a:r>
                        <a:rPr lang="en-US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.</a:t>
                      </a:r>
                      <a:r>
                        <a:rPr lang="en-US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wmw,.flv</a:t>
                      </a:r>
                      <a:r>
                        <a:rPr lang="en-US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</a:t>
                      </a: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en-US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mpeg, .mp4, …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Видео файлы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Различные плееры, главное условие - установлен необходимый кодек для вывода изображений соответствующего формата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44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en-US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rar,.zip,.7z, </a:t>
                      </a:r>
                      <a:r>
                        <a:rPr lang="en-US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.jar</a:t>
                      </a:r>
                      <a:r>
                        <a:rPr lang="ru-RU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…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Архивный контейнер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В большинстве случает хватает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WinRar</a:t>
                      </a: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 и 7-Zip для работы со всеми популярными архивами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10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html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htm</a:t>
                      </a:r>
                      <a:r>
                        <a:rPr lang="ru-RU" sz="2000" b="1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, 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php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Веб-страница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Браузеры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778">
                <a:tc>
                  <a:txBody>
                    <a:bodyPr/>
                    <a:lstStyle/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161616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000" b="1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dll</a:t>
                      </a:r>
                      <a:endParaRPr lang="ru-RU" sz="2000" b="1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Программный модуль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Не должен открываться, подключается в виде библиотеки различными компонентами MS </a:t>
                      </a:r>
                      <a:r>
                        <a:rPr lang="ru-RU" sz="1400" dirty="0" err="1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Windows</a:t>
                      </a:r>
                      <a:r>
                        <a:rPr lang="ru-RU" sz="1400" dirty="0">
                          <a:solidFill>
                            <a:srgbClr val="161616"/>
                          </a:solidFill>
                          <a:latin typeface="+mn-lt"/>
                          <a:ea typeface="Times New Roman"/>
                        </a:rPr>
                        <a:t> при возникновении необходимости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58455" marR="41753" marT="41753" marB="41753">
                    <a:lnL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16632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/>
              <a:t>Файл – определённое количество информации, хранящееся на диске и имеющее имя. </a:t>
            </a:r>
            <a:endParaRPr lang="ru-RU" sz="3600" b="1" dirty="0" smtClean="0"/>
          </a:p>
          <a:p>
            <a:pPr algn="just"/>
            <a:r>
              <a:rPr lang="ru-RU" sz="3600" b="1" dirty="0" smtClean="0"/>
              <a:t>Имя </a:t>
            </a:r>
            <a:r>
              <a:rPr lang="ru-RU" sz="3600" b="1" dirty="0" smtClean="0"/>
              <a:t>файла состоит из собственного имени и расширения. Расширение показывает тип файла. Также у каждого файла есть дата создания. В каждом файле хранится определённый объём информации, который и определяет размер файла. Файлу могут быть назначены атрибуты: «только для чтения», «скрытый» и </a:t>
            </a:r>
            <a:r>
              <a:rPr lang="ru-RU" sz="3600" b="1" dirty="0" smtClean="0"/>
              <a:t>др.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116632"/>
          <a:ext cx="9036495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4581128"/>
            <a:ext cx="9291326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Полное имя файла = имя логического диска + путь к файлу + имя файла: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spc="-15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Диск : \ каталог 1\ каталог 1.2 \ каталог 1.2.1\ …\ имя файла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spc="-15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spc="-15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</a:t>
            </a:r>
            <a:r>
              <a:rPr kumimoji="0" lang="en-US" sz="3600" b="1" i="0" u="none" strike="noStrike" cap="none" spc="-15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sz="3600" b="1" i="0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C: \ DOCS \ PIC \ RASTR \ pic1.bmp </a:t>
            </a:r>
            <a:endParaRPr kumimoji="0" lang="en-US" sz="3600" b="1" i="0" u="none" strike="noStrike" cap="none" spc="-15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" y="-157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C:\Физика\Задачи\Кинематика.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затем еще раз поднялся на один уровень вверх и после этого спустился в каталог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Экзамен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и открыл файл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Билеты.doc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Как запишется полное имя этого файла?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107504" y="5157192"/>
            <a:ext cx="108012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С :</a:t>
            </a:r>
            <a:endParaRPr lang="ru-RU" sz="6000" b="1" dirty="0"/>
          </a:p>
        </p:txBody>
      </p:sp>
      <p:sp>
        <p:nvSpPr>
          <p:cNvPr id="7" name="Управляющая кнопка: настраиваемая 6">
            <a:hlinkClick r:id="rId3" action="ppaction://hlinksldjump" highlightClick="1"/>
          </p:cNvPr>
          <p:cNvSpPr/>
          <p:nvPr/>
        </p:nvSpPr>
        <p:spPr>
          <a:xfrm>
            <a:off x="1259632" y="5157192"/>
            <a:ext cx="122413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Физика</a:t>
            </a:r>
            <a:endParaRPr lang="ru-RU" sz="2400" b="1" dirty="0"/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2555776" y="5157192"/>
            <a:ext cx="122413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Задачи</a:t>
            </a:r>
            <a:endParaRPr lang="ru-RU" sz="2400" b="1" dirty="0"/>
          </a:p>
        </p:txBody>
      </p:sp>
      <p:sp>
        <p:nvSpPr>
          <p:cNvPr id="9" name="Управляющая кнопка: настраиваемая 8">
            <a:hlinkClick r:id="rId3" action="ppaction://hlinksldjump" highlightClick="1"/>
          </p:cNvPr>
          <p:cNvSpPr/>
          <p:nvPr/>
        </p:nvSpPr>
        <p:spPr>
          <a:xfrm>
            <a:off x="3851920" y="5157192"/>
            <a:ext cx="180020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Кинематика</a:t>
            </a:r>
            <a:endParaRPr lang="ru-RU" sz="2400" b="1" dirty="0"/>
          </a:p>
        </p:txBody>
      </p:sp>
      <p:sp>
        <p:nvSpPr>
          <p:cNvPr id="10" name="Управляющая кнопка: настраиваемая 9">
            <a:hlinkClick r:id="rId3" action="ppaction://hlinksldjump" highlightClick="1"/>
          </p:cNvPr>
          <p:cNvSpPr/>
          <p:nvPr/>
        </p:nvSpPr>
        <p:spPr>
          <a:xfrm>
            <a:off x="5724128" y="5157192"/>
            <a:ext cx="144016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Экзамен</a:t>
            </a:r>
            <a:endParaRPr lang="ru-RU" sz="2400" b="1" dirty="0"/>
          </a:p>
        </p:txBody>
      </p:sp>
      <p:sp>
        <p:nvSpPr>
          <p:cNvPr id="12" name="Управляющая кнопка: настраиваемая 11">
            <a:hlinkClick r:id="rId3" action="ppaction://hlinksldjump" highlightClick="1"/>
          </p:cNvPr>
          <p:cNvSpPr/>
          <p:nvPr/>
        </p:nvSpPr>
        <p:spPr>
          <a:xfrm>
            <a:off x="7236296" y="5157192"/>
            <a:ext cx="180020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Билеты.</a:t>
            </a:r>
            <a:r>
              <a:rPr lang="en-US" sz="2400" b="1" dirty="0" smtClean="0"/>
              <a:t>doc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" y="-157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C:\Физика\Задачи\Кинематика.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затем еще раз поднялся на один уровень вверх и после этого спустился в каталог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Экзамен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и открыл файл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Билеты.doc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Как запишется полное имя этого файла?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83812" y="2492896"/>
            <a:ext cx="449026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ЕЩЁ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Управляющая кнопка: настраиваемая 14">
            <a:hlinkClick r:id="rId2" action="ppaction://hlinksldjump" highlightClick="1"/>
          </p:cNvPr>
          <p:cNvSpPr/>
          <p:nvPr/>
        </p:nvSpPr>
        <p:spPr>
          <a:xfrm>
            <a:off x="5076056" y="6381328"/>
            <a:ext cx="3960440" cy="360040"/>
          </a:xfrm>
          <a:prstGeom prst="actionButtonBlan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 ШАГ  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9206" y="404664"/>
            <a:ext cx="7095019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системное, </a:t>
            </a:r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прикладное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системы 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программирования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Управляющая кнопка: настраиваемая 5">
            <a:hlinkClick r:id="rId2" action="ppaction://hlinksldjump" highlightClick="1"/>
          </p:cNvPr>
          <p:cNvSpPr/>
          <p:nvPr/>
        </p:nvSpPr>
        <p:spPr>
          <a:xfrm>
            <a:off x="5508104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" y="-157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C:\Физика\Задачи\Кинематика.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затем еще раз поднялся на один уровень вверх и после этого спустился в каталог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Экзамен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и открыл файл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Билеты.doc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Как запишется полное имя этого файла?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Управляющая кнопка: настраиваемая 6">
            <a:hlinkClick r:id="rId2" action="ppaction://hlinksldjump" highlightClick="1"/>
          </p:cNvPr>
          <p:cNvSpPr/>
          <p:nvPr/>
        </p:nvSpPr>
        <p:spPr>
          <a:xfrm>
            <a:off x="1259632" y="5157192"/>
            <a:ext cx="122413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Физика</a:t>
            </a:r>
            <a:endParaRPr lang="ru-RU" sz="2400" b="1" dirty="0"/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2555776" y="5157192"/>
            <a:ext cx="122413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Задачи</a:t>
            </a:r>
            <a:endParaRPr lang="ru-RU" sz="2400" b="1" dirty="0"/>
          </a:p>
        </p:txBody>
      </p:sp>
      <p:sp>
        <p:nvSpPr>
          <p:cNvPr id="9" name="Управляющая кнопка: настраиваемая 8">
            <a:hlinkClick r:id="rId3" action="ppaction://hlinksldjump" highlightClick="1"/>
          </p:cNvPr>
          <p:cNvSpPr/>
          <p:nvPr/>
        </p:nvSpPr>
        <p:spPr>
          <a:xfrm>
            <a:off x="3851920" y="5157192"/>
            <a:ext cx="180020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Кинематика</a:t>
            </a:r>
            <a:endParaRPr lang="ru-RU" sz="2400" b="1" dirty="0"/>
          </a:p>
        </p:txBody>
      </p:sp>
      <p:sp>
        <p:nvSpPr>
          <p:cNvPr id="10" name="Управляющая кнопка: настраиваемая 9">
            <a:hlinkClick r:id="rId3" action="ppaction://hlinksldjump" highlightClick="1"/>
          </p:cNvPr>
          <p:cNvSpPr/>
          <p:nvPr/>
        </p:nvSpPr>
        <p:spPr>
          <a:xfrm>
            <a:off x="5724128" y="5157192"/>
            <a:ext cx="144016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Экзамен</a:t>
            </a:r>
            <a:endParaRPr lang="ru-RU" sz="2400" b="1" dirty="0"/>
          </a:p>
        </p:txBody>
      </p:sp>
      <p:sp>
        <p:nvSpPr>
          <p:cNvPr id="12" name="Управляющая кнопка: настраиваемая 11">
            <a:hlinkClick r:id="rId3" action="ppaction://hlinksldjump" highlightClick="1"/>
          </p:cNvPr>
          <p:cNvSpPr/>
          <p:nvPr/>
        </p:nvSpPr>
        <p:spPr>
          <a:xfrm>
            <a:off x="7236296" y="5157192"/>
            <a:ext cx="180020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Билеты.</a:t>
            </a:r>
            <a:r>
              <a:rPr lang="en-US" sz="2400" b="1" dirty="0" smtClean="0"/>
              <a:t>doc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2780928"/>
            <a:ext cx="188996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С : </a:t>
            </a:r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\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" y="-157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C:\Физика\Задачи\Кинематика.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затем еще раз поднялся на один уровень вверх и после этого спустился в каталог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Экзамен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и открыл файл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Билеты.doc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Как запишется полное имя этого файла?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83812" y="2492896"/>
            <a:ext cx="449026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ЕЩЁ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Управляющая кнопка: настраиваемая 14">
            <a:hlinkClick r:id="rId2" action="ppaction://hlinksldjump" highlightClick="1"/>
          </p:cNvPr>
          <p:cNvSpPr/>
          <p:nvPr/>
        </p:nvSpPr>
        <p:spPr>
          <a:xfrm>
            <a:off x="5076056" y="6381328"/>
            <a:ext cx="3960440" cy="360040"/>
          </a:xfrm>
          <a:prstGeom prst="actionButtonBlan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 ШАГ  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" y="-157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C:\Физика\Задачи\Кинематика.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затем еще раз поднялся на один уровень вверх и после этого спустился в каталог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Экзамен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и открыл файл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Билеты.doc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Как запишется полное имя этого файла?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Управляющая кнопка: настраиваемая 7">
            <a:hlinkClick r:id="rId2" action="ppaction://hlinksldjump" highlightClick="1"/>
          </p:cNvPr>
          <p:cNvSpPr/>
          <p:nvPr/>
        </p:nvSpPr>
        <p:spPr>
          <a:xfrm>
            <a:off x="2555776" y="5157192"/>
            <a:ext cx="122413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Задачи</a:t>
            </a:r>
            <a:endParaRPr lang="ru-RU" sz="2400" b="1" dirty="0"/>
          </a:p>
        </p:txBody>
      </p:sp>
      <p:sp>
        <p:nvSpPr>
          <p:cNvPr id="9" name="Управляющая кнопка: настраиваемая 8">
            <a:hlinkClick r:id="rId2" action="ppaction://hlinksldjump" highlightClick="1"/>
          </p:cNvPr>
          <p:cNvSpPr/>
          <p:nvPr/>
        </p:nvSpPr>
        <p:spPr>
          <a:xfrm>
            <a:off x="3851920" y="5157192"/>
            <a:ext cx="180020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Кинематика</a:t>
            </a:r>
            <a:endParaRPr lang="ru-RU" sz="2400" b="1" dirty="0"/>
          </a:p>
        </p:txBody>
      </p:sp>
      <p:sp>
        <p:nvSpPr>
          <p:cNvPr id="10" name="Управляющая кнопка: настраиваемая 9">
            <a:hlinkClick r:id="rId3" action="ppaction://hlinksldjump" highlightClick="1"/>
          </p:cNvPr>
          <p:cNvSpPr/>
          <p:nvPr/>
        </p:nvSpPr>
        <p:spPr>
          <a:xfrm>
            <a:off x="5724128" y="5157192"/>
            <a:ext cx="144016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Экзамен</a:t>
            </a:r>
            <a:endParaRPr lang="ru-RU" sz="2400" b="1" dirty="0"/>
          </a:p>
        </p:txBody>
      </p:sp>
      <p:sp>
        <p:nvSpPr>
          <p:cNvPr id="12" name="Управляющая кнопка: настраиваемая 11">
            <a:hlinkClick r:id="rId2" action="ppaction://hlinksldjump" highlightClick="1"/>
          </p:cNvPr>
          <p:cNvSpPr/>
          <p:nvPr/>
        </p:nvSpPr>
        <p:spPr>
          <a:xfrm>
            <a:off x="7236296" y="5157192"/>
            <a:ext cx="180020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Билеты.</a:t>
            </a:r>
            <a:r>
              <a:rPr lang="en-US" sz="2400" b="1" dirty="0" smtClean="0"/>
              <a:t>doc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2780928"/>
            <a:ext cx="619268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С : </a:t>
            </a:r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\ Физика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" y="-157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C:\Физика\Задачи\Кинематика.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затем еще раз поднялся на один уровень вверх и после этого спустился в каталог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Экзамен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и открыл файл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Билеты.doc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Как запишется полное имя этого файла?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83812" y="2492896"/>
            <a:ext cx="449026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ЕЩЁ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Управляющая кнопка: настраиваемая 14">
            <a:hlinkClick r:id="rId2" action="ppaction://hlinksldjump" highlightClick="1"/>
          </p:cNvPr>
          <p:cNvSpPr/>
          <p:nvPr/>
        </p:nvSpPr>
        <p:spPr>
          <a:xfrm>
            <a:off x="5076056" y="6381328"/>
            <a:ext cx="3960440" cy="360040"/>
          </a:xfrm>
          <a:prstGeom prst="actionButtonBlan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 ШАГ  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" y="-157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C:\Физика\Задачи\Кинематика.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затем еще раз поднялся на один уровень вверх и после этого спустился в каталог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Экзамен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и открыл файл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Билеты.doc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Как запишется полное имя этого файла?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Управляющая кнопка: настраиваемая 7">
            <a:hlinkClick r:id="rId2" action="ppaction://hlinksldjump" highlightClick="1"/>
          </p:cNvPr>
          <p:cNvSpPr/>
          <p:nvPr/>
        </p:nvSpPr>
        <p:spPr>
          <a:xfrm>
            <a:off x="2555776" y="5157192"/>
            <a:ext cx="122413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Задачи</a:t>
            </a:r>
            <a:endParaRPr lang="ru-RU" sz="2400" b="1" dirty="0"/>
          </a:p>
        </p:txBody>
      </p:sp>
      <p:sp>
        <p:nvSpPr>
          <p:cNvPr id="9" name="Управляющая кнопка: настраиваемая 8">
            <a:hlinkClick r:id="rId2" action="ppaction://hlinksldjump" highlightClick="1"/>
          </p:cNvPr>
          <p:cNvSpPr/>
          <p:nvPr/>
        </p:nvSpPr>
        <p:spPr>
          <a:xfrm>
            <a:off x="3851920" y="5157192"/>
            <a:ext cx="180020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Кинематика</a:t>
            </a:r>
            <a:endParaRPr lang="ru-RU" sz="2400" b="1" dirty="0"/>
          </a:p>
        </p:txBody>
      </p:sp>
      <p:sp>
        <p:nvSpPr>
          <p:cNvPr id="12" name="Управляющая кнопка: настраиваемая 11">
            <a:hlinkClick r:id="rId3" action="ppaction://hlinksldjump" highlightClick="1"/>
          </p:cNvPr>
          <p:cNvSpPr/>
          <p:nvPr/>
        </p:nvSpPr>
        <p:spPr>
          <a:xfrm>
            <a:off x="7236296" y="5157192"/>
            <a:ext cx="180020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Билеты.</a:t>
            </a:r>
            <a:r>
              <a:rPr lang="en-US" sz="2400" b="1" dirty="0" smtClean="0"/>
              <a:t>doc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2780928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С:</a:t>
            </a:r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\Физика\Экзамен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" y="-157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C:\Физика\Задачи\Кинематика.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затем еще раз поднялся на один уровень вверх и после этого спустился в каталог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Экзамен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и открыл файл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Билеты.doc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Как запишется полное имя этого файла?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83812" y="2492896"/>
            <a:ext cx="449026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ЕЩЁ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Управляющая кнопка: настраиваемая 14">
            <a:hlinkClick r:id="rId2" action="ppaction://hlinksldjump" highlightClick="1"/>
          </p:cNvPr>
          <p:cNvSpPr/>
          <p:nvPr/>
        </p:nvSpPr>
        <p:spPr>
          <a:xfrm>
            <a:off x="5076056" y="6381328"/>
            <a:ext cx="3960440" cy="360040"/>
          </a:xfrm>
          <a:prstGeom prst="actionButtonBlan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 ШАГ  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" y="-157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C:\Физика\Задачи\Кинематика.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затем еще раз поднялся на один уровень вверх и после этого спустился в каталог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Экзамен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и открыл файл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Билеты.doc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Как запишется полное имя этого файла?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Управляющая кнопка: настраиваемая 7">
            <a:hlinkClick r:id="" action="ppaction://noaction" highlightClick="1"/>
          </p:cNvPr>
          <p:cNvSpPr/>
          <p:nvPr/>
        </p:nvSpPr>
        <p:spPr>
          <a:xfrm>
            <a:off x="2555776" y="5157192"/>
            <a:ext cx="122413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Задачи</a:t>
            </a:r>
            <a:endParaRPr lang="ru-RU" sz="2400" b="1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3851920" y="5157192"/>
            <a:ext cx="180020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Кинематика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2780928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С:</a:t>
            </a:r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\Физика\Экзамен\Билеты.</a:t>
            </a:r>
            <a:r>
              <a:rPr lang="en-US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doc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1043608" y="5157192"/>
            <a:ext cx="86409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D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  <p:sp>
        <p:nvSpPr>
          <p:cNvPr id="4" name="Управляющая кнопка: настраиваемая 3">
            <a:hlinkClick r:id="rId3" action="ppaction://hlinksldjump" highlightClick="1"/>
          </p:cNvPr>
          <p:cNvSpPr/>
          <p:nvPr/>
        </p:nvSpPr>
        <p:spPr>
          <a:xfrm>
            <a:off x="1979712" y="5157192"/>
            <a:ext cx="1008112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Учеба</a:t>
            </a:r>
            <a:endParaRPr lang="ru-RU" sz="2400" b="1" dirty="0"/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3059832" y="5157192"/>
            <a:ext cx="1368152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Задания</a:t>
            </a:r>
            <a:endParaRPr lang="ru-RU" sz="2400" b="1" dirty="0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4499992" y="5157192"/>
            <a:ext cx="1872208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Математика</a:t>
            </a:r>
            <a:endParaRPr lang="ru-RU" sz="2400" b="1" dirty="0"/>
          </a:p>
        </p:txBody>
      </p:sp>
      <p:sp>
        <p:nvSpPr>
          <p:cNvPr id="7" name="Управляющая кнопка: настраиваемая 6">
            <a:hlinkClick r:id="rId3" action="ppaction://hlinksldjump" highlightClick="1"/>
          </p:cNvPr>
          <p:cNvSpPr/>
          <p:nvPr/>
        </p:nvSpPr>
        <p:spPr>
          <a:xfrm>
            <a:off x="6444208" y="5157192"/>
            <a:ext cx="144016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Оценки</a:t>
            </a:r>
            <a:endParaRPr lang="ru-RU" sz="2400" b="1" dirty="0"/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7956376" y="5157192"/>
            <a:ext cx="108012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год.</a:t>
            </a:r>
            <a:r>
              <a:rPr lang="en-US" sz="2400" b="1" dirty="0" err="1" smtClean="0"/>
              <a:t>xls</a:t>
            </a:r>
            <a:endParaRPr lang="ru-RU" sz="2400" b="1" dirty="0"/>
          </a:p>
        </p:txBody>
      </p:sp>
      <p:sp>
        <p:nvSpPr>
          <p:cNvPr id="12" name="Управляющая кнопка: настраиваемая 11">
            <a:hlinkClick r:id="rId3" action="ppaction://hlinksldjump" highlightClick="1"/>
          </p:cNvPr>
          <p:cNvSpPr/>
          <p:nvPr/>
        </p:nvSpPr>
        <p:spPr>
          <a:xfrm>
            <a:off x="107504" y="5157192"/>
            <a:ext cx="86409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C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3212976"/>
            <a:ext cx="449026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ЕЩЁ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5076056" y="6381328"/>
            <a:ext cx="3960440" cy="360040"/>
          </a:xfrm>
          <a:prstGeom prst="actionButtonBlan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 ШАГ  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1979712" y="5157192"/>
            <a:ext cx="1008112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Учеба</a:t>
            </a:r>
            <a:endParaRPr lang="ru-RU" sz="2400" b="1" dirty="0"/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3059832" y="5157192"/>
            <a:ext cx="1368152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Задания</a:t>
            </a:r>
            <a:endParaRPr lang="ru-RU" sz="2400" b="1" dirty="0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4499992" y="5157192"/>
            <a:ext cx="1872208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Математика</a:t>
            </a:r>
            <a:endParaRPr lang="ru-RU" sz="2400" b="1" dirty="0"/>
          </a:p>
        </p:txBody>
      </p:sp>
      <p:sp>
        <p:nvSpPr>
          <p:cNvPr id="7" name="Управляющая кнопка: настраиваемая 6">
            <a:hlinkClick r:id="rId3" action="ppaction://hlinksldjump" highlightClick="1"/>
          </p:cNvPr>
          <p:cNvSpPr/>
          <p:nvPr/>
        </p:nvSpPr>
        <p:spPr>
          <a:xfrm>
            <a:off x="6444208" y="5157192"/>
            <a:ext cx="144016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Оценки</a:t>
            </a:r>
            <a:endParaRPr lang="ru-RU" sz="2400" b="1" dirty="0"/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7956376" y="5157192"/>
            <a:ext cx="108012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год.</a:t>
            </a:r>
            <a:r>
              <a:rPr lang="en-US" sz="2400" b="1" dirty="0" err="1" smtClean="0"/>
              <a:t>xls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780928"/>
            <a:ext cx="188996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: </a:t>
            </a:r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\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Управляющая кнопка: настраиваемая 11">
            <a:hlinkClick r:id="rId3" action="ppaction://hlinksldjump" highlightClick="1"/>
          </p:cNvPr>
          <p:cNvSpPr/>
          <p:nvPr/>
        </p:nvSpPr>
        <p:spPr>
          <a:xfrm>
            <a:off x="1043608" y="5157192"/>
            <a:ext cx="86409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C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827584" y="544522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508104" y="544522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04664"/>
            <a:ext cx="8253632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Какие модули включает в себя операционная система?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3212976"/>
            <a:ext cx="449026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ЕЩЁ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5076056" y="6381328"/>
            <a:ext cx="3960440" cy="360040"/>
          </a:xfrm>
          <a:prstGeom prst="actionButtonBlan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 ШАГ  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3059832" y="5157192"/>
            <a:ext cx="1368152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Задания</a:t>
            </a:r>
            <a:endParaRPr lang="ru-RU" sz="2400" b="1" dirty="0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4499992" y="5157192"/>
            <a:ext cx="1872208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Математика</a:t>
            </a:r>
            <a:endParaRPr lang="ru-RU" sz="2400" b="1" dirty="0"/>
          </a:p>
        </p:txBody>
      </p:sp>
      <p:sp>
        <p:nvSpPr>
          <p:cNvPr id="7" name="Управляющая кнопка: настраиваемая 6">
            <a:hlinkClick r:id="rId2" action="ppaction://hlinksldjump" highlightClick="1"/>
          </p:cNvPr>
          <p:cNvSpPr/>
          <p:nvPr/>
        </p:nvSpPr>
        <p:spPr>
          <a:xfrm>
            <a:off x="6444208" y="5157192"/>
            <a:ext cx="144016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Оценки</a:t>
            </a:r>
            <a:endParaRPr lang="ru-RU" sz="2400" b="1" dirty="0"/>
          </a:p>
        </p:txBody>
      </p:sp>
      <p:sp>
        <p:nvSpPr>
          <p:cNvPr id="8" name="Управляющая кнопка: настраиваемая 7">
            <a:hlinkClick r:id="rId2" action="ppaction://hlinksldjump" highlightClick="1"/>
          </p:cNvPr>
          <p:cNvSpPr/>
          <p:nvPr/>
        </p:nvSpPr>
        <p:spPr>
          <a:xfrm>
            <a:off x="7956376" y="5157192"/>
            <a:ext cx="108012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год.</a:t>
            </a:r>
            <a:r>
              <a:rPr lang="en-US" sz="2400" b="1" dirty="0" err="1" smtClean="0"/>
              <a:t>xls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996952"/>
            <a:ext cx="489654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\Учеба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Управляющая кнопка: настраиваемая 11">
            <a:hlinkClick r:id="rId2" action="ppaction://hlinksldjump" highlightClick="1"/>
          </p:cNvPr>
          <p:cNvSpPr/>
          <p:nvPr/>
        </p:nvSpPr>
        <p:spPr>
          <a:xfrm>
            <a:off x="1043608" y="5157192"/>
            <a:ext cx="86409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C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3212976"/>
            <a:ext cx="449026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ЕЩЁ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5076056" y="6381328"/>
            <a:ext cx="3960440" cy="360040"/>
          </a:xfrm>
          <a:prstGeom prst="actionButtonBlan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 ШАГ  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3059832" y="5157192"/>
            <a:ext cx="1368152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Задания</a:t>
            </a:r>
            <a:endParaRPr lang="ru-RU" sz="2400" b="1" dirty="0"/>
          </a:p>
        </p:txBody>
      </p:sp>
      <p:sp>
        <p:nvSpPr>
          <p:cNvPr id="7" name="Управляющая кнопка: настраиваемая 6">
            <a:hlinkClick r:id="rId3" action="ppaction://hlinksldjump" highlightClick="1"/>
          </p:cNvPr>
          <p:cNvSpPr/>
          <p:nvPr/>
        </p:nvSpPr>
        <p:spPr>
          <a:xfrm>
            <a:off x="6444208" y="5157192"/>
            <a:ext cx="144016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Оценки</a:t>
            </a:r>
            <a:endParaRPr lang="ru-RU" sz="2400" b="1" dirty="0"/>
          </a:p>
        </p:txBody>
      </p:sp>
      <p:sp>
        <p:nvSpPr>
          <p:cNvPr id="8" name="Управляющая кнопка: настраиваемая 7">
            <a:hlinkClick r:id="rId2" action="ppaction://hlinksldjump" highlightClick="1"/>
          </p:cNvPr>
          <p:cNvSpPr/>
          <p:nvPr/>
        </p:nvSpPr>
        <p:spPr>
          <a:xfrm>
            <a:off x="7956376" y="5157192"/>
            <a:ext cx="108012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год.</a:t>
            </a:r>
            <a:r>
              <a:rPr lang="en-US" sz="2400" b="1" dirty="0" err="1" smtClean="0"/>
              <a:t>xls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2996952"/>
            <a:ext cx="885698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r>
              <a:rPr lang="ru-RU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\</a:t>
            </a:r>
            <a:r>
              <a:rPr lang="ru-RU" sz="6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Учеба\Математика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Управляющая кнопка: настраиваемая 11">
            <a:hlinkClick r:id="rId2" action="ppaction://hlinksldjump" highlightClick="1"/>
          </p:cNvPr>
          <p:cNvSpPr/>
          <p:nvPr/>
        </p:nvSpPr>
        <p:spPr>
          <a:xfrm>
            <a:off x="1043608" y="5157192"/>
            <a:ext cx="86409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C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3212976"/>
            <a:ext cx="449026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ЕЩЁ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5076056" y="6381328"/>
            <a:ext cx="3960440" cy="360040"/>
          </a:xfrm>
          <a:prstGeom prst="actionButtonBlan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 ШАГ  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3059832" y="5157192"/>
            <a:ext cx="1368152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Задания</a:t>
            </a:r>
            <a:endParaRPr lang="ru-RU" sz="2400" b="1" dirty="0"/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7956376" y="5157192"/>
            <a:ext cx="1080120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год.</a:t>
            </a:r>
            <a:r>
              <a:rPr lang="en-US" sz="2400" b="1" dirty="0" err="1" smtClean="0"/>
              <a:t>xls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3140968"/>
            <a:ext cx="88569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\</a:t>
            </a:r>
            <a:r>
              <a:rPr lang="ru-RU" sz="4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Учеба\Математика\Оценки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Управляющая кнопка: настраиваемая 11">
            <a:hlinkClick r:id="rId2" action="ppaction://hlinksldjump" highlightClick="1"/>
          </p:cNvPr>
          <p:cNvSpPr/>
          <p:nvPr/>
        </p:nvSpPr>
        <p:spPr>
          <a:xfrm>
            <a:off x="1043608" y="5157192"/>
            <a:ext cx="86409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C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3212976"/>
            <a:ext cx="449026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ЕЩЁ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5076056" y="6381328"/>
            <a:ext cx="3960440" cy="360040"/>
          </a:xfrm>
          <a:prstGeom prst="actionButtonBlan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  ШАГ  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251520" y="1166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Пользователь работал с каталогом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:\Учеба\Математика\Задания.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Сначала он поднялся на один уровень вверх, далее спустился в каталог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Оценки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и открыл файл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год.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xls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Запишите полное имя файла.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настраиваемая 4">
            <a:hlinkClick r:id="" action="ppaction://noaction" highlightClick="1"/>
          </p:cNvPr>
          <p:cNvSpPr/>
          <p:nvPr/>
        </p:nvSpPr>
        <p:spPr>
          <a:xfrm>
            <a:off x="3059832" y="5157192"/>
            <a:ext cx="1368152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Задания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3140968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\</a:t>
            </a:r>
            <a:r>
              <a:rPr lang="ru-RU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Учеба\Математика\Оценки\год</a:t>
            </a: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r>
              <a:rPr lang="en-US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xls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Управляющая кнопка: настраиваемая 11">
            <a:hlinkClick r:id="" action="ppaction://noaction" highlightClick="1"/>
          </p:cNvPr>
          <p:cNvSpPr/>
          <p:nvPr/>
        </p:nvSpPr>
        <p:spPr>
          <a:xfrm>
            <a:off x="1043608" y="5157192"/>
            <a:ext cx="864096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C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В ОС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Windows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поиск файлов осуществляется с помощью меню «Пуск» или пункта Поиск в окне папки.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Если вы не знаете точно имя файла, то для его поиска можно использовать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* - заменяет любое количество любых символов;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? – заменяет один любой символ.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Пример: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Условие поиска файлов, начинающихся на «Ф»: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Ф*.*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Условие поиска файлов, расширение которых начинается на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»: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*.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*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179512" y="188640"/>
            <a:ext cx="8712967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Домашнее задание: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знать основные понятия урока;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изобразить файловую систему домашнего компьютера (при отсутствии компьютера – изобразить содержание любой книги в виде файловой структуры)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Тема для внеаудиторной работы: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«Файловые системы FAT и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NTFS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особенности, достоинства и недостатки».  Составить сравнительную таблицу.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364088" y="5805264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611560" y="5805264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2"/>
            <a:ext cx="8712968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управление файловой системой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командный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процессор, 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драйверы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устройств, 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графический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интерфейс, 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утилиты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справочная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система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899592" y="4581128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220072" y="4581128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32656"/>
            <a:ext cx="770485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Назовите основные этапы загрузки ОС.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2" action="ppaction://hlinksldjump" highlightClick="1"/>
          </p:cNvPr>
          <p:cNvSpPr/>
          <p:nvPr/>
        </p:nvSpPr>
        <p:spPr>
          <a:xfrm>
            <a:off x="5652120" y="5877272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" action="ppaction://hlinkshowjump?jump=previousslide" highlightClick="1"/>
          </p:cNvPr>
          <p:cNvSpPr/>
          <p:nvPr/>
        </p:nvSpPr>
        <p:spPr>
          <a:xfrm>
            <a:off x="539552" y="5877272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НАЗАД    К   ВОПРОСУ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332656"/>
            <a:ext cx="6880602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самотестирование </a:t>
            </a:r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POST-тест, </a:t>
            </a:r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Master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Boot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поиск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файлов ОС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hlinkshowjump?jump=nextslide" highlightClick="1"/>
          </p:cNvPr>
          <p:cNvSpPr/>
          <p:nvPr/>
        </p:nvSpPr>
        <p:spPr>
          <a:xfrm>
            <a:off x="971600" y="5229200"/>
            <a:ext cx="2664296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  ОТВЕТ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5436096" y="5229200"/>
            <a:ext cx="2880320" cy="648072"/>
          </a:xfrm>
          <a:prstGeom prst="actionButtonBlank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ВЕРНУТЬСЯ   К   ВЫБОРУ  ВОПРОСОВ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32656"/>
            <a:ext cx="828092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Какое программное обеспечение относится к системному?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1884</Words>
  <Application>Microsoft Office PowerPoint</Application>
  <PresentationFormat>Экран (4:3)</PresentationFormat>
  <Paragraphs>388</Paragraphs>
  <Slides>59</Slides>
  <Notes>0</Notes>
  <HiddenSlides>50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59</vt:i4>
      </vt:variant>
    </vt:vector>
  </HeadingPairs>
  <TitlesOfParts>
    <vt:vector size="6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F13</dc:creator>
  <cp:lastModifiedBy>F13</cp:lastModifiedBy>
  <cp:revision>72</cp:revision>
  <dcterms:created xsi:type="dcterms:W3CDTF">2013-07-05T19:39:00Z</dcterms:created>
  <dcterms:modified xsi:type="dcterms:W3CDTF">2013-07-06T19:51:15Z</dcterms:modified>
</cp:coreProperties>
</file>